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4" r:id="rId3"/>
    <p:sldId id="257" r:id="rId4"/>
    <p:sldId id="263" r:id="rId5"/>
    <p:sldId id="260" r:id="rId6"/>
    <p:sldId id="258" r:id="rId7"/>
    <p:sldId id="277" r:id="rId8"/>
    <p:sldId id="259" r:id="rId9"/>
    <p:sldId id="285" r:id="rId10"/>
    <p:sldId id="265" r:id="rId11"/>
    <p:sldId id="278" r:id="rId12"/>
    <p:sldId id="284" r:id="rId13"/>
    <p:sldId id="262" r:id="rId14"/>
    <p:sldId id="261" r:id="rId15"/>
    <p:sldId id="286" r:id="rId16"/>
    <p:sldId id="287" r:id="rId17"/>
    <p:sldId id="289" r:id="rId18"/>
    <p:sldId id="288" r:id="rId19"/>
    <p:sldId id="275" r:id="rId20"/>
    <p:sldId id="279" r:id="rId21"/>
    <p:sldId id="280" r:id="rId22"/>
    <p:sldId id="282" r:id="rId23"/>
    <p:sldId id="283" r:id="rId24"/>
    <p:sldId id="295" r:id="rId25"/>
    <p:sldId id="298" r:id="rId26"/>
    <p:sldId id="268" r:id="rId27"/>
    <p:sldId id="269" r:id="rId28"/>
    <p:sldId id="270" r:id="rId29"/>
    <p:sldId id="291" r:id="rId30"/>
    <p:sldId id="271" r:id="rId31"/>
    <p:sldId id="272" r:id="rId32"/>
    <p:sldId id="296" r:id="rId33"/>
    <p:sldId id="292" r:id="rId34"/>
    <p:sldId id="293" r:id="rId35"/>
    <p:sldId id="294" r:id="rId36"/>
    <p:sldId id="274" r:id="rId37"/>
    <p:sldId id="297" r:id="rId38"/>
    <p:sldId id="2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990" autoAdjust="0"/>
  </p:normalViewPr>
  <p:slideViewPr>
    <p:cSldViewPr snapToGrid="0">
      <p:cViewPr>
        <p:scale>
          <a:sx n="75" d="100"/>
          <a:sy n="75" d="100"/>
        </p:scale>
        <p:origin x="1896" y="6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SCBUR\Desktop\bgg_9_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SCBUR\Desktop\bgg_9_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SCBUR\Desktop\bgg_9_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SCBUR\Desktop\bgg_9_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SCBUR\Desktop\bgg_9_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-SCBUR\Desktop\bgg_9_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Games per year (as reported on the </a:t>
            </a:r>
            <a:r>
              <a:rPr lang="en-US" dirty="0" err="1">
                <a:solidFill>
                  <a:schemeClr val="bg1"/>
                </a:solidFill>
              </a:rPr>
              <a:t>BoardGameGeek</a:t>
            </a:r>
            <a:r>
              <a:rPr lang="en-US" baseline="0" dirty="0">
                <a:solidFill>
                  <a:schemeClr val="bg1"/>
                </a:solidFill>
              </a:rPr>
              <a:t> database)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76200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numRef>
              <c:f>'num games by year'!$Z$12:$Z$79</c:f>
              <c:numCache>
                <c:formatCode>General</c:formatCode>
                <c:ptCount val="68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2010</c:v>
                </c:pt>
                <c:pt idx="61">
                  <c:v>2011</c:v>
                </c:pt>
                <c:pt idx="62">
                  <c:v>2012</c:v>
                </c:pt>
                <c:pt idx="63">
                  <c:v>2013</c:v>
                </c:pt>
                <c:pt idx="64">
                  <c:v>2014</c:v>
                </c:pt>
                <c:pt idx="65">
                  <c:v>2015</c:v>
                </c:pt>
                <c:pt idx="66">
                  <c:v>2016</c:v>
                </c:pt>
                <c:pt idx="67">
                  <c:v>2017</c:v>
                </c:pt>
              </c:numCache>
            </c:numRef>
          </c:cat>
          <c:val>
            <c:numRef>
              <c:f>'num games by year'!$AA$12:$AA$79</c:f>
              <c:numCache>
                <c:formatCode>General</c:formatCode>
                <c:ptCount val="68"/>
                <c:pt idx="0">
                  <c:v>157</c:v>
                </c:pt>
                <c:pt idx="1">
                  <c:v>37</c:v>
                </c:pt>
                <c:pt idx="2">
                  <c:v>67</c:v>
                </c:pt>
                <c:pt idx="3">
                  <c:v>68</c:v>
                </c:pt>
                <c:pt idx="4">
                  <c:v>88</c:v>
                </c:pt>
                <c:pt idx="5">
                  <c:v>180</c:v>
                </c:pt>
                <c:pt idx="6">
                  <c:v>126</c:v>
                </c:pt>
                <c:pt idx="7">
                  <c:v>94</c:v>
                </c:pt>
                <c:pt idx="8">
                  <c:v>89</c:v>
                </c:pt>
                <c:pt idx="9">
                  <c:v>135</c:v>
                </c:pt>
                <c:pt idx="10">
                  <c:v>195</c:v>
                </c:pt>
                <c:pt idx="11">
                  <c:v>132</c:v>
                </c:pt>
                <c:pt idx="12">
                  <c:v>153</c:v>
                </c:pt>
                <c:pt idx="13">
                  <c:v>152</c:v>
                </c:pt>
                <c:pt idx="14">
                  <c:v>181</c:v>
                </c:pt>
                <c:pt idx="15">
                  <c:v>208</c:v>
                </c:pt>
                <c:pt idx="16">
                  <c:v>161</c:v>
                </c:pt>
                <c:pt idx="17">
                  <c:v>198</c:v>
                </c:pt>
                <c:pt idx="18">
                  <c:v>204</c:v>
                </c:pt>
                <c:pt idx="19">
                  <c:v>292</c:v>
                </c:pt>
                <c:pt idx="20">
                  <c:v>332</c:v>
                </c:pt>
                <c:pt idx="21">
                  <c:v>247</c:v>
                </c:pt>
                <c:pt idx="22">
                  <c:v>331</c:v>
                </c:pt>
                <c:pt idx="23">
                  <c:v>374</c:v>
                </c:pt>
                <c:pt idx="24">
                  <c:v>368</c:v>
                </c:pt>
                <c:pt idx="25">
                  <c:v>546</c:v>
                </c:pt>
                <c:pt idx="26">
                  <c:v>458</c:v>
                </c:pt>
                <c:pt idx="27">
                  <c:v>508</c:v>
                </c:pt>
                <c:pt idx="28">
                  <c:v>478</c:v>
                </c:pt>
                <c:pt idx="29">
                  <c:v>519</c:v>
                </c:pt>
                <c:pt idx="30">
                  <c:v>539</c:v>
                </c:pt>
                <c:pt idx="31">
                  <c:v>586</c:v>
                </c:pt>
                <c:pt idx="32">
                  <c:v>545</c:v>
                </c:pt>
                <c:pt idx="33">
                  <c:v>648</c:v>
                </c:pt>
                <c:pt idx="34">
                  <c:v>698</c:v>
                </c:pt>
                <c:pt idx="35">
                  <c:v>767</c:v>
                </c:pt>
                <c:pt idx="36">
                  <c:v>829</c:v>
                </c:pt>
                <c:pt idx="37">
                  <c:v>809</c:v>
                </c:pt>
                <c:pt idx="38">
                  <c:v>718</c:v>
                </c:pt>
                <c:pt idx="39">
                  <c:v>764</c:v>
                </c:pt>
                <c:pt idx="40">
                  <c:v>818</c:v>
                </c:pt>
                <c:pt idx="41">
                  <c:v>764</c:v>
                </c:pt>
                <c:pt idx="42">
                  <c:v>824</c:v>
                </c:pt>
                <c:pt idx="43">
                  <c:v>766</c:v>
                </c:pt>
                <c:pt idx="44">
                  <c:v>800</c:v>
                </c:pt>
                <c:pt idx="45">
                  <c:v>872</c:v>
                </c:pt>
                <c:pt idx="46">
                  <c:v>803</c:v>
                </c:pt>
                <c:pt idx="47">
                  <c:v>832</c:v>
                </c:pt>
                <c:pt idx="48">
                  <c:v>996</c:v>
                </c:pt>
                <c:pt idx="49">
                  <c:v>1033</c:v>
                </c:pt>
                <c:pt idx="50">
                  <c:v>1201</c:v>
                </c:pt>
                <c:pt idx="51">
                  <c:v>1319</c:v>
                </c:pt>
                <c:pt idx="52">
                  <c:v>1543</c:v>
                </c:pt>
                <c:pt idx="53">
                  <c:v>1647</c:v>
                </c:pt>
                <c:pt idx="54">
                  <c:v>1964</c:v>
                </c:pt>
                <c:pt idx="55">
                  <c:v>2365</c:v>
                </c:pt>
                <c:pt idx="56">
                  <c:v>2281</c:v>
                </c:pt>
                <c:pt idx="57">
                  <c:v>2418</c:v>
                </c:pt>
                <c:pt idx="58">
                  <c:v>2409</c:v>
                </c:pt>
                <c:pt idx="59">
                  <c:v>2671</c:v>
                </c:pt>
                <c:pt idx="60">
                  <c:v>2675</c:v>
                </c:pt>
                <c:pt idx="61">
                  <c:v>2776</c:v>
                </c:pt>
                <c:pt idx="62">
                  <c:v>2804</c:v>
                </c:pt>
                <c:pt idx="63">
                  <c:v>2850</c:v>
                </c:pt>
                <c:pt idx="64">
                  <c:v>3245</c:v>
                </c:pt>
                <c:pt idx="65">
                  <c:v>3426</c:v>
                </c:pt>
                <c:pt idx="66">
                  <c:v>3441</c:v>
                </c:pt>
                <c:pt idx="67">
                  <c:v>3943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9D-47CF-8414-77422E9474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1573472"/>
        <c:axId val="671577408"/>
      </c:lineChart>
      <c:catAx>
        <c:axId val="67157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577408"/>
        <c:crosses val="autoZero"/>
        <c:auto val="1"/>
        <c:lblAlgn val="ctr"/>
        <c:lblOffset val="100"/>
        <c:noMultiLvlLbl val="0"/>
      </c:catAx>
      <c:valAx>
        <c:axId val="6715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Number of Games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57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[bgg_9_1.xlsx]ratings by game!PivotTable1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'ratings by game'!$B$1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'ratings by game'!$A$2:$A$77314</c:f>
              <c:strCache>
                <c:ptCount val="11776"/>
                <c:pt idx="0">
                  <c:v>13</c:v>
                </c:pt>
                <c:pt idx="1">
                  <c:v>822</c:v>
                </c:pt>
                <c:pt idx="2">
                  <c:v>30549</c:v>
                </c:pt>
                <c:pt idx="3">
                  <c:v>36218</c:v>
                </c:pt>
                <c:pt idx="4">
                  <c:v>68448</c:v>
                </c:pt>
                <c:pt idx="5">
                  <c:v>9209</c:v>
                </c:pt>
                <c:pt idx="6">
                  <c:v>31260</c:v>
                </c:pt>
                <c:pt idx="7">
                  <c:v>3076</c:v>
                </c:pt>
                <c:pt idx="8">
                  <c:v>40692</c:v>
                </c:pt>
                <c:pt idx="9">
                  <c:v>2651</c:v>
                </c:pt>
                <c:pt idx="10">
                  <c:v>478</c:v>
                </c:pt>
                <c:pt idx="11">
                  <c:v>70323</c:v>
                </c:pt>
                <c:pt idx="12">
                  <c:v>129622</c:v>
                </c:pt>
                <c:pt idx="13">
                  <c:v>14996</c:v>
                </c:pt>
                <c:pt idx="14">
                  <c:v>28143</c:v>
                </c:pt>
                <c:pt idx="15">
                  <c:v>178900</c:v>
                </c:pt>
                <c:pt idx="16">
                  <c:v>39856</c:v>
                </c:pt>
                <c:pt idx="17">
                  <c:v>148228</c:v>
                </c:pt>
                <c:pt idx="18">
                  <c:v>34635</c:v>
                </c:pt>
                <c:pt idx="19">
                  <c:v>15987</c:v>
                </c:pt>
                <c:pt idx="20">
                  <c:v>110327</c:v>
                </c:pt>
                <c:pt idx="21">
                  <c:v>1927</c:v>
                </c:pt>
                <c:pt idx="22">
                  <c:v>11</c:v>
                </c:pt>
                <c:pt idx="23">
                  <c:v>12333</c:v>
                </c:pt>
                <c:pt idx="24">
                  <c:v>65244</c:v>
                </c:pt>
                <c:pt idx="25">
                  <c:v>50</c:v>
                </c:pt>
                <c:pt idx="26">
                  <c:v>41114</c:v>
                </c:pt>
                <c:pt idx="27">
                  <c:v>84876</c:v>
                </c:pt>
                <c:pt idx="28">
                  <c:v>37111</c:v>
                </c:pt>
                <c:pt idx="29">
                  <c:v>120677</c:v>
                </c:pt>
                <c:pt idx="30">
                  <c:v>98778</c:v>
                </c:pt>
                <c:pt idx="31">
                  <c:v>150376</c:v>
                </c:pt>
                <c:pt idx="32">
                  <c:v>40834</c:v>
                </c:pt>
                <c:pt idx="33">
                  <c:v>463</c:v>
                </c:pt>
                <c:pt idx="34">
                  <c:v>10547</c:v>
                </c:pt>
                <c:pt idx="35">
                  <c:v>181</c:v>
                </c:pt>
                <c:pt idx="36">
                  <c:v>18602</c:v>
                </c:pt>
                <c:pt idx="37">
                  <c:v>131357</c:v>
                </c:pt>
                <c:pt idx="38">
                  <c:v>6249</c:v>
                </c:pt>
                <c:pt idx="39">
                  <c:v>31481</c:v>
                </c:pt>
                <c:pt idx="40">
                  <c:v>70919</c:v>
                </c:pt>
                <c:pt idx="41">
                  <c:v>163412</c:v>
                </c:pt>
                <c:pt idx="42">
                  <c:v>124742</c:v>
                </c:pt>
                <c:pt idx="43">
                  <c:v>72125</c:v>
                </c:pt>
                <c:pt idx="44">
                  <c:v>171</c:v>
                </c:pt>
                <c:pt idx="45">
                  <c:v>15062</c:v>
                </c:pt>
                <c:pt idx="46">
                  <c:v>2655</c:v>
                </c:pt>
                <c:pt idx="47">
                  <c:v>42</c:v>
                </c:pt>
                <c:pt idx="48">
                  <c:v>3955</c:v>
                </c:pt>
                <c:pt idx="49">
                  <c:v>147020</c:v>
                </c:pt>
                <c:pt idx="50">
                  <c:v>1406</c:v>
                </c:pt>
                <c:pt idx="51">
                  <c:v>54043</c:v>
                </c:pt>
                <c:pt idx="52">
                  <c:v>320</c:v>
                </c:pt>
                <c:pt idx="53">
                  <c:v>10630</c:v>
                </c:pt>
                <c:pt idx="54">
                  <c:v>39463</c:v>
                </c:pt>
                <c:pt idx="55">
                  <c:v>18</c:v>
                </c:pt>
                <c:pt idx="56">
                  <c:v>161936</c:v>
                </c:pt>
                <c:pt idx="57">
                  <c:v>35677</c:v>
                </c:pt>
                <c:pt idx="58">
                  <c:v>121921</c:v>
                </c:pt>
                <c:pt idx="59">
                  <c:v>133473</c:v>
                </c:pt>
                <c:pt idx="60">
                  <c:v>169786</c:v>
                </c:pt>
                <c:pt idx="61">
                  <c:v>96848</c:v>
                </c:pt>
                <c:pt idx="62">
                  <c:v>8217</c:v>
                </c:pt>
                <c:pt idx="63">
                  <c:v>93</c:v>
                </c:pt>
                <c:pt idx="64">
                  <c:v>103343</c:v>
                </c:pt>
                <c:pt idx="65">
                  <c:v>126163</c:v>
                </c:pt>
                <c:pt idx="66">
                  <c:v>157354</c:v>
                </c:pt>
                <c:pt idx="67">
                  <c:v>102794</c:v>
                </c:pt>
                <c:pt idx="68">
                  <c:v>103885</c:v>
                </c:pt>
                <c:pt idx="69">
                  <c:v>146021</c:v>
                </c:pt>
                <c:pt idx="70">
                  <c:v>2453</c:v>
                </c:pt>
                <c:pt idx="71">
                  <c:v>9220</c:v>
                </c:pt>
                <c:pt idx="72">
                  <c:v>128882</c:v>
                </c:pt>
                <c:pt idx="73">
                  <c:v>122522</c:v>
                </c:pt>
                <c:pt idx="74">
                  <c:v>157969</c:v>
                </c:pt>
                <c:pt idx="75">
                  <c:v>143884</c:v>
                </c:pt>
                <c:pt idx="76">
                  <c:v>172</c:v>
                </c:pt>
                <c:pt idx="77">
                  <c:v>100423</c:v>
                </c:pt>
                <c:pt idx="78">
                  <c:v>16992</c:v>
                </c:pt>
                <c:pt idx="79">
                  <c:v>136063</c:v>
                </c:pt>
                <c:pt idx="80">
                  <c:v>116</c:v>
                </c:pt>
                <c:pt idx="81">
                  <c:v>12</c:v>
                </c:pt>
                <c:pt idx="82">
                  <c:v>8203</c:v>
                </c:pt>
                <c:pt idx="83">
                  <c:v>170216</c:v>
                </c:pt>
                <c:pt idx="84">
                  <c:v>132531</c:v>
                </c:pt>
                <c:pt idx="85">
                  <c:v>27162</c:v>
                </c:pt>
                <c:pt idx="86">
                  <c:v>25613</c:v>
                </c:pt>
                <c:pt idx="87">
                  <c:v>12493</c:v>
                </c:pt>
                <c:pt idx="88">
                  <c:v>123260</c:v>
                </c:pt>
                <c:pt idx="89">
                  <c:v>5</c:v>
                </c:pt>
                <c:pt idx="90">
                  <c:v>21790</c:v>
                </c:pt>
                <c:pt idx="91">
                  <c:v>77423</c:v>
                </c:pt>
                <c:pt idx="92">
                  <c:v>104162</c:v>
                </c:pt>
                <c:pt idx="93">
                  <c:v>12942</c:v>
                </c:pt>
                <c:pt idx="94">
                  <c:v>50381</c:v>
                </c:pt>
                <c:pt idx="95">
                  <c:v>74</c:v>
                </c:pt>
                <c:pt idx="96">
                  <c:v>37046</c:v>
                </c:pt>
                <c:pt idx="97">
                  <c:v>108745</c:v>
                </c:pt>
                <c:pt idx="98">
                  <c:v>100901</c:v>
                </c:pt>
                <c:pt idx="99">
                  <c:v>104006</c:v>
                </c:pt>
                <c:pt idx="100">
                  <c:v>2653</c:v>
                </c:pt>
                <c:pt idx="101">
                  <c:v>155426</c:v>
                </c:pt>
                <c:pt idx="102">
                  <c:v>5782</c:v>
                </c:pt>
                <c:pt idx="103">
                  <c:v>54</c:v>
                </c:pt>
                <c:pt idx="104">
                  <c:v>181304</c:v>
                </c:pt>
                <c:pt idx="105">
                  <c:v>107529</c:v>
                </c:pt>
                <c:pt idx="106">
                  <c:v>2223</c:v>
                </c:pt>
                <c:pt idx="107">
                  <c:v>167791</c:v>
                </c:pt>
                <c:pt idx="108">
                  <c:v>148949</c:v>
                </c:pt>
                <c:pt idx="109">
                  <c:v>129437</c:v>
                </c:pt>
                <c:pt idx="110">
                  <c:v>24480</c:v>
                </c:pt>
                <c:pt idx="111">
                  <c:v>62219</c:v>
                </c:pt>
                <c:pt idx="112">
                  <c:v>555</c:v>
                </c:pt>
                <c:pt idx="113">
                  <c:v>154203</c:v>
                </c:pt>
                <c:pt idx="114">
                  <c:v>153938</c:v>
                </c:pt>
                <c:pt idx="115">
                  <c:v>9674</c:v>
                </c:pt>
                <c:pt idx="116">
                  <c:v>158899</c:v>
                </c:pt>
                <c:pt idx="117">
                  <c:v>1294</c:v>
                </c:pt>
                <c:pt idx="118">
                  <c:v>37904</c:v>
                </c:pt>
                <c:pt idx="119">
                  <c:v>258</c:v>
                </c:pt>
                <c:pt idx="120">
                  <c:v>54998</c:v>
                </c:pt>
                <c:pt idx="121">
                  <c:v>2471</c:v>
                </c:pt>
                <c:pt idx="122">
                  <c:v>9217</c:v>
                </c:pt>
                <c:pt idx="123">
                  <c:v>760</c:v>
                </c:pt>
                <c:pt idx="124">
                  <c:v>122515</c:v>
                </c:pt>
                <c:pt idx="125">
                  <c:v>62871</c:v>
                </c:pt>
                <c:pt idx="126">
                  <c:v>3</c:v>
                </c:pt>
                <c:pt idx="127">
                  <c:v>29368</c:v>
                </c:pt>
                <c:pt idx="128">
                  <c:v>147949</c:v>
                </c:pt>
                <c:pt idx="129">
                  <c:v>38453</c:v>
                </c:pt>
                <c:pt idx="130">
                  <c:v>21763</c:v>
                </c:pt>
                <c:pt idx="131">
                  <c:v>823</c:v>
                </c:pt>
                <c:pt idx="132">
                  <c:v>164153</c:v>
                </c:pt>
                <c:pt idx="133">
                  <c:v>113294</c:v>
                </c:pt>
                <c:pt idx="134">
                  <c:v>27588</c:v>
                </c:pt>
                <c:pt idx="135">
                  <c:v>146508</c:v>
                </c:pt>
                <c:pt idx="136">
                  <c:v>73439</c:v>
                </c:pt>
                <c:pt idx="137">
                  <c:v>188</c:v>
                </c:pt>
                <c:pt idx="138">
                  <c:v>118</c:v>
                </c:pt>
                <c:pt idx="139">
                  <c:v>77130</c:v>
                </c:pt>
                <c:pt idx="140">
                  <c:v>91536</c:v>
                </c:pt>
                <c:pt idx="141">
                  <c:v>48726</c:v>
                </c:pt>
                <c:pt idx="142">
                  <c:v>113924</c:v>
                </c:pt>
                <c:pt idx="143">
                  <c:v>43111</c:v>
                </c:pt>
                <c:pt idx="144">
                  <c:v>123540</c:v>
                </c:pt>
                <c:pt idx="145">
                  <c:v>143741</c:v>
                </c:pt>
                <c:pt idx="146">
                  <c:v>102652</c:v>
                </c:pt>
                <c:pt idx="147">
                  <c:v>124708</c:v>
                </c:pt>
                <c:pt idx="148">
                  <c:v>166384</c:v>
                </c:pt>
                <c:pt idx="149">
                  <c:v>278</c:v>
                </c:pt>
                <c:pt idx="150">
                  <c:v>63888</c:v>
                </c:pt>
                <c:pt idx="151">
                  <c:v>124361</c:v>
                </c:pt>
                <c:pt idx="152">
                  <c:v>19857</c:v>
                </c:pt>
                <c:pt idx="153">
                  <c:v>45315</c:v>
                </c:pt>
                <c:pt idx="154">
                  <c:v>28720</c:v>
                </c:pt>
                <c:pt idx="155">
                  <c:v>28023</c:v>
                </c:pt>
                <c:pt idx="156">
                  <c:v>83330</c:v>
                </c:pt>
                <c:pt idx="157">
                  <c:v>25669</c:v>
                </c:pt>
                <c:pt idx="158">
                  <c:v>215</c:v>
                </c:pt>
                <c:pt idx="159">
                  <c:v>20551</c:v>
                </c:pt>
                <c:pt idx="160">
                  <c:v>438</c:v>
                </c:pt>
                <c:pt idx="161">
                  <c:v>43443</c:v>
                </c:pt>
                <c:pt idx="162">
                  <c:v>503</c:v>
                </c:pt>
                <c:pt idx="163">
                  <c:v>161970</c:v>
                </c:pt>
                <c:pt idx="164">
                  <c:v>34219</c:v>
                </c:pt>
                <c:pt idx="165">
                  <c:v>1917</c:v>
                </c:pt>
                <c:pt idx="166">
                  <c:v>92828</c:v>
                </c:pt>
                <c:pt idx="167">
                  <c:v>17226</c:v>
                </c:pt>
                <c:pt idx="168">
                  <c:v>20100</c:v>
                </c:pt>
                <c:pt idx="169">
                  <c:v>21241</c:v>
                </c:pt>
                <c:pt idx="170">
                  <c:v>102680</c:v>
                </c:pt>
                <c:pt idx="171">
                  <c:v>25554</c:v>
                </c:pt>
                <c:pt idx="172">
                  <c:v>37380</c:v>
                </c:pt>
                <c:pt idx="173">
                  <c:v>483</c:v>
                </c:pt>
                <c:pt idx="174">
                  <c:v>71721</c:v>
                </c:pt>
                <c:pt idx="175">
                  <c:v>133038</c:v>
                </c:pt>
                <c:pt idx="176">
                  <c:v>25292</c:v>
                </c:pt>
                <c:pt idx="177">
                  <c:v>12692</c:v>
                </c:pt>
                <c:pt idx="178">
                  <c:v>127023</c:v>
                </c:pt>
                <c:pt idx="179">
                  <c:v>171623</c:v>
                </c:pt>
                <c:pt idx="180">
                  <c:v>9216</c:v>
                </c:pt>
                <c:pt idx="181">
                  <c:v>187645</c:v>
                </c:pt>
                <c:pt idx="182">
                  <c:v>27627</c:v>
                </c:pt>
                <c:pt idx="183">
                  <c:v>176494</c:v>
                </c:pt>
                <c:pt idx="184">
                  <c:v>45</c:v>
                </c:pt>
                <c:pt idx="185">
                  <c:v>4390</c:v>
                </c:pt>
                <c:pt idx="186">
                  <c:v>2511</c:v>
                </c:pt>
                <c:pt idx="187">
                  <c:v>43570</c:v>
                </c:pt>
                <c:pt idx="188">
                  <c:v>164928</c:v>
                </c:pt>
                <c:pt idx="189">
                  <c:v>17133</c:v>
                </c:pt>
                <c:pt idx="190">
                  <c:v>144733</c:v>
                </c:pt>
                <c:pt idx="191">
                  <c:v>59959</c:v>
                </c:pt>
                <c:pt idx="192">
                  <c:v>119890</c:v>
                </c:pt>
                <c:pt idx="193">
                  <c:v>6472</c:v>
                </c:pt>
                <c:pt idx="194">
                  <c:v>41</c:v>
                </c:pt>
                <c:pt idx="195">
                  <c:v>125618</c:v>
                </c:pt>
                <c:pt idx="196">
                  <c:v>2397</c:v>
                </c:pt>
                <c:pt idx="197">
                  <c:v>140620</c:v>
                </c:pt>
                <c:pt idx="198">
                  <c:v>160499</c:v>
                </c:pt>
                <c:pt idx="199">
                  <c:v>66188</c:v>
                </c:pt>
                <c:pt idx="200">
                  <c:v>69789</c:v>
                </c:pt>
                <c:pt idx="201">
                  <c:v>53953</c:v>
                </c:pt>
                <c:pt idx="202">
                  <c:v>97207</c:v>
                </c:pt>
                <c:pt idx="203">
                  <c:v>9609</c:v>
                </c:pt>
                <c:pt idx="204">
                  <c:v>34119</c:v>
                </c:pt>
                <c:pt idx="205">
                  <c:v>22545</c:v>
                </c:pt>
                <c:pt idx="206">
                  <c:v>98</c:v>
                </c:pt>
                <c:pt idx="207">
                  <c:v>93260</c:v>
                </c:pt>
                <c:pt idx="208">
                  <c:v>19237</c:v>
                </c:pt>
                <c:pt idx="209">
                  <c:v>43015</c:v>
                </c:pt>
                <c:pt idx="210">
                  <c:v>147151</c:v>
                </c:pt>
                <c:pt idx="211">
                  <c:v>25417</c:v>
                </c:pt>
                <c:pt idx="212">
                  <c:v>126042</c:v>
                </c:pt>
                <c:pt idx="213">
                  <c:v>42215</c:v>
                </c:pt>
                <c:pt idx="214">
                  <c:v>31594</c:v>
                </c:pt>
                <c:pt idx="215">
                  <c:v>2243</c:v>
                </c:pt>
                <c:pt idx="216">
                  <c:v>699</c:v>
                </c:pt>
                <c:pt idx="217">
                  <c:v>127398</c:v>
                </c:pt>
                <c:pt idx="218">
                  <c:v>811</c:v>
                </c:pt>
                <c:pt idx="219">
                  <c:v>90137</c:v>
                </c:pt>
                <c:pt idx="220">
                  <c:v>131835</c:v>
                </c:pt>
                <c:pt idx="221">
                  <c:v>31627</c:v>
                </c:pt>
                <c:pt idx="222">
                  <c:v>20963</c:v>
                </c:pt>
                <c:pt idx="223">
                  <c:v>182028</c:v>
                </c:pt>
                <c:pt idx="224">
                  <c:v>37759</c:v>
                </c:pt>
                <c:pt idx="225">
                  <c:v>8098</c:v>
                </c:pt>
                <c:pt idx="226">
                  <c:v>27833</c:v>
                </c:pt>
                <c:pt idx="227">
                  <c:v>1198</c:v>
                </c:pt>
                <c:pt idx="228">
                  <c:v>33160</c:v>
                </c:pt>
                <c:pt idx="229">
                  <c:v>205059</c:v>
                </c:pt>
                <c:pt idx="230">
                  <c:v>521</c:v>
                </c:pt>
                <c:pt idx="231">
                  <c:v>21348</c:v>
                </c:pt>
                <c:pt idx="232">
                  <c:v>30869</c:v>
                </c:pt>
                <c:pt idx="233">
                  <c:v>155362</c:v>
                </c:pt>
                <c:pt idx="234">
                  <c:v>2452</c:v>
                </c:pt>
                <c:pt idx="235">
                  <c:v>150</c:v>
                </c:pt>
                <c:pt idx="236">
                  <c:v>70149</c:v>
                </c:pt>
                <c:pt idx="237">
                  <c:v>155703</c:v>
                </c:pt>
                <c:pt idx="238">
                  <c:v>15363</c:v>
                </c:pt>
                <c:pt idx="239">
                  <c:v>193738</c:v>
                </c:pt>
                <c:pt idx="240">
                  <c:v>68425</c:v>
                </c:pt>
                <c:pt idx="241">
                  <c:v>1111</c:v>
                </c:pt>
                <c:pt idx="242">
                  <c:v>2921</c:v>
                </c:pt>
                <c:pt idx="243">
                  <c:v>136888</c:v>
                </c:pt>
                <c:pt idx="244">
                  <c:v>12002</c:v>
                </c:pt>
                <c:pt idx="245">
                  <c:v>172225</c:v>
                </c:pt>
                <c:pt idx="246">
                  <c:v>39683</c:v>
                </c:pt>
                <c:pt idx="247">
                  <c:v>97786</c:v>
                </c:pt>
                <c:pt idx="248">
                  <c:v>13823</c:v>
                </c:pt>
                <c:pt idx="249">
                  <c:v>5404</c:v>
                </c:pt>
                <c:pt idx="250">
                  <c:v>138161</c:v>
                </c:pt>
                <c:pt idx="251">
                  <c:v>46213</c:v>
                </c:pt>
                <c:pt idx="252">
                  <c:v>25821</c:v>
                </c:pt>
                <c:pt idx="253">
                  <c:v>24181</c:v>
                </c:pt>
                <c:pt idx="254">
                  <c:v>66362</c:v>
                </c:pt>
                <c:pt idx="255">
                  <c:v>2987</c:v>
                </c:pt>
                <c:pt idx="256">
                  <c:v>21523</c:v>
                </c:pt>
                <c:pt idx="257">
                  <c:v>173</c:v>
                </c:pt>
                <c:pt idx="258">
                  <c:v>27746</c:v>
                </c:pt>
                <c:pt idx="259">
                  <c:v>91312</c:v>
                </c:pt>
                <c:pt idx="260">
                  <c:v>1115</c:v>
                </c:pt>
                <c:pt idx="261">
                  <c:v>88</c:v>
                </c:pt>
                <c:pt idx="262">
                  <c:v>22345</c:v>
                </c:pt>
                <c:pt idx="263">
                  <c:v>1219</c:v>
                </c:pt>
                <c:pt idx="264">
                  <c:v>30380</c:v>
                </c:pt>
                <c:pt idx="265">
                  <c:v>59946</c:v>
                </c:pt>
                <c:pt idx="266">
                  <c:v>63628</c:v>
                </c:pt>
                <c:pt idx="267">
                  <c:v>11170</c:v>
                </c:pt>
                <c:pt idx="268">
                  <c:v>205637</c:v>
                </c:pt>
                <c:pt idx="269">
                  <c:v>97842</c:v>
                </c:pt>
                <c:pt idx="270">
                  <c:v>163967</c:v>
                </c:pt>
                <c:pt idx="271">
                  <c:v>146652</c:v>
                </c:pt>
                <c:pt idx="272">
                  <c:v>14105</c:v>
                </c:pt>
                <c:pt idx="273">
                  <c:v>161417</c:v>
                </c:pt>
                <c:pt idx="274">
                  <c:v>36946</c:v>
                </c:pt>
                <c:pt idx="275">
                  <c:v>27173</c:v>
                </c:pt>
                <c:pt idx="276">
                  <c:v>891</c:v>
                </c:pt>
                <c:pt idx="277">
                  <c:v>915</c:v>
                </c:pt>
                <c:pt idx="278">
                  <c:v>183394</c:v>
                </c:pt>
                <c:pt idx="279">
                  <c:v>10</c:v>
                </c:pt>
                <c:pt idx="280">
                  <c:v>4098</c:v>
                </c:pt>
                <c:pt idx="281">
                  <c:v>2842</c:v>
                </c:pt>
                <c:pt idx="282">
                  <c:v>115746</c:v>
                </c:pt>
                <c:pt idx="283">
                  <c:v>21882</c:v>
                </c:pt>
                <c:pt idx="284">
                  <c:v>127060</c:v>
                </c:pt>
                <c:pt idx="285">
                  <c:v>327</c:v>
                </c:pt>
                <c:pt idx="286">
                  <c:v>13308</c:v>
                </c:pt>
                <c:pt idx="287">
                  <c:v>15818</c:v>
                </c:pt>
                <c:pt idx="288">
                  <c:v>73761</c:v>
                </c:pt>
                <c:pt idx="289">
                  <c:v>826</c:v>
                </c:pt>
                <c:pt idx="290">
                  <c:v>59294</c:v>
                </c:pt>
                <c:pt idx="291">
                  <c:v>140</c:v>
                </c:pt>
                <c:pt idx="292">
                  <c:v>7717</c:v>
                </c:pt>
                <c:pt idx="293">
                  <c:v>171668</c:v>
                </c:pt>
                <c:pt idx="294">
                  <c:v>112</c:v>
                </c:pt>
                <c:pt idx="295">
                  <c:v>24068</c:v>
                </c:pt>
                <c:pt idx="296">
                  <c:v>128621</c:v>
                </c:pt>
                <c:pt idx="297">
                  <c:v>51</c:v>
                </c:pt>
                <c:pt idx="298">
                  <c:v>198773</c:v>
                </c:pt>
                <c:pt idx="299">
                  <c:v>172818</c:v>
                </c:pt>
                <c:pt idx="300">
                  <c:v>139030</c:v>
                </c:pt>
                <c:pt idx="301">
                  <c:v>118048</c:v>
                </c:pt>
                <c:pt idx="302">
                  <c:v>1234</c:v>
                </c:pt>
                <c:pt idx="303">
                  <c:v>63268</c:v>
                </c:pt>
                <c:pt idx="304">
                  <c:v>79828</c:v>
                </c:pt>
                <c:pt idx="305">
                  <c:v>105</c:v>
                </c:pt>
                <c:pt idx="306">
                  <c:v>150312</c:v>
                </c:pt>
                <c:pt idx="307">
                  <c:v>66589</c:v>
                </c:pt>
                <c:pt idx="308">
                  <c:v>7805</c:v>
                </c:pt>
                <c:pt idx="309">
                  <c:v>475</c:v>
                </c:pt>
                <c:pt idx="310">
                  <c:v>209010</c:v>
                </c:pt>
                <c:pt idx="311">
                  <c:v>30933</c:v>
                </c:pt>
                <c:pt idx="312">
                  <c:v>2398</c:v>
                </c:pt>
                <c:pt idx="313">
                  <c:v>71</c:v>
                </c:pt>
                <c:pt idx="314">
                  <c:v>394</c:v>
                </c:pt>
                <c:pt idx="315">
                  <c:v>24508</c:v>
                </c:pt>
                <c:pt idx="316">
                  <c:v>2952</c:v>
                </c:pt>
                <c:pt idx="317">
                  <c:v>101721</c:v>
                </c:pt>
                <c:pt idx="318">
                  <c:v>143693</c:v>
                </c:pt>
                <c:pt idx="319">
                  <c:v>22827</c:v>
                </c:pt>
                <c:pt idx="320">
                  <c:v>2381</c:v>
                </c:pt>
                <c:pt idx="321">
                  <c:v>13004</c:v>
                </c:pt>
                <c:pt idx="322">
                  <c:v>150658</c:v>
                </c:pt>
                <c:pt idx="323">
                  <c:v>31730</c:v>
                </c:pt>
                <c:pt idx="324">
                  <c:v>121408</c:v>
                </c:pt>
                <c:pt idx="325">
                  <c:v>194655</c:v>
                </c:pt>
                <c:pt idx="326">
                  <c:v>2425</c:v>
                </c:pt>
                <c:pt idx="327">
                  <c:v>133848</c:v>
                </c:pt>
                <c:pt idx="328">
                  <c:v>92415</c:v>
                </c:pt>
                <c:pt idx="329">
                  <c:v>47</c:v>
                </c:pt>
                <c:pt idx="330">
                  <c:v>8051</c:v>
                </c:pt>
                <c:pt idx="331">
                  <c:v>54625</c:v>
                </c:pt>
                <c:pt idx="332">
                  <c:v>201808</c:v>
                </c:pt>
                <c:pt idx="333">
                  <c:v>97903</c:v>
                </c:pt>
                <c:pt idx="334">
                  <c:v>138788</c:v>
                </c:pt>
                <c:pt idx="335">
                  <c:v>137297</c:v>
                </c:pt>
                <c:pt idx="336">
                  <c:v>3201</c:v>
                </c:pt>
                <c:pt idx="337">
                  <c:v>176396</c:v>
                </c:pt>
                <c:pt idx="338">
                  <c:v>55670</c:v>
                </c:pt>
                <c:pt idx="339">
                  <c:v>156009</c:v>
                </c:pt>
                <c:pt idx="340">
                  <c:v>590</c:v>
                </c:pt>
                <c:pt idx="341">
                  <c:v>1829</c:v>
                </c:pt>
                <c:pt idx="342">
                  <c:v>46</c:v>
                </c:pt>
                <c:pt idx="343">
                  <c:v>39938</c:v>
                </c:pt>
                <c:pt idx="344">
                  <c:v>36932</c:v>
                </c:pt>
                <c:pt idx="345">
                  <c:v>40398</c:v>
                </c:pt>
                <c:pt idx="346">
                  <c:v>105134</c:v>
                </c:pt>
                <c:pt idx="347">
                  <c:v>155987</c:v>
                </c:pt>
                <c:pt idx="348">
                  <c:v>175914</c:v>
                </c:pt>
                <c:pt idx="349">
                  <c:v>40628</c:v>
                </c:pt>
                <c:pt idx="350">
                  <c:v>176189</c:v>
                </c:pt>
                <c:pt idx="351">
                  <c:v>22141</c:v>
                </c:pt>
                <c:pt idx="352">
                  <c:v>16986</c:v>
                </c:pt>
                <c:pt idx="353">
                  <c:v>929</c:v>
                </c:pt>
                <c:pt idx="354">
                  <c:v>1465</c:v>
                </c:pt>
                <c:pt idx="355">
                  <c:v>90419</c:v>
                </c:pt>
                <c:pt idx="356">
                  <c:v>172386</c:v>
                </c:pt>
                <c:pt idx="357">
                  <c:v>65781</c:v>
                </c:pt>
                <c:pt idx="358">
                  <c:v>7854</c:v>
                </c:pt>
                <c:pt idx="359">
                  <c:v>156129</c:v>
                </c:pt>
                <c:pt idx="360">
                  <c:v>155068</c:v>
                </c:pt>
                <c:pt idx="361">
                  <c:v>15364</c:v>
                </c:pt>
                <c:pt idx="362">
                  <c:v>27225</c:v>
                </c:pt>
                <c:pt idx="363">
                  <c:v>1345</c:v>
                </c:pt>
                <c:pt idx="364">
                  <c:v>1293</c:v>
                </c:pt>
                <c:pt idx="365">
                  <c:v>2083</c:v>
                </c:pt>
                <c:pt idx="366">
                  <c:v>171131</c:v>
                </c:pt>
                <c:pt idx="367">
                  <c:v>163968</c:v>
                </c:pt>
                <c:pt idx="368">
                  <c:v>168435</c:v>
                </c:pt>
                <c:pt idx="369">
                  <c:v>257</c:v>
                </c:pt>
                <c:pt idx="370">
                  <c:v>2281</c:v>
                </c:pt>
                <c:pt idx="371">
                  <c:v>105551</c:v>
                </c:pt>
                <c:pt idx="372">
                  <c:v>72287</c:v>
                </c:pt>
                <c:pt idx="373">
                  <c:v>85256</c:v>
                </c:pt>
                <c:pt idx="374">
                  <c:v>192291</c:v>
                </c:pt>
                <c:pt idx="375">
                  <c:v>163602</c:v>
                </c:pt>
                <c:pt idx="376">
                  <c:v>131366</c:v>
                </c:pt>
                <c:pt idx="377">
                  <c:v>2389</c:v>
                </c:pt>
                <c:pt idx="378">
                  <c:v>110277</c:v>
                </c:pt>
                <c:pt idx="379">
                  <c:v>39953</c:v>
                </c:pt>
                <c:pt idx="380">
                  <c:v>44163</c:v>
                </c:pt>
                <c:pt idx="381">
                  <c:v>10093</c:v>
                </c:pt>
                <c:pt idx="382">
                  <c:v>40793</c:v>
                </c:pt>
                <c:pt idx="383">
                  <c:v>117959</c:v>
                </c:pt>
                <c:pt idx="384">
                  <c:v>181279</c:v>
                </c:pt>
                <c:pt idx="385">
                  <c:v>15512</c:v>
                </c:pt>
                <c:pt idx="386">
                  <c:v>12995</c:v>
                </c:pt>
                <c:pt idx="387">
                  <c:v>204583</c:v>
                </c:pt>
                <c:pt idx="388">
                  <c:v>134726</c:v>
                </c:pt>
                <c:pt idx="389">
                  <c:v>1258</c:v>
                </c:pt>
                <c:pt idx="390">
                  <c:v>5716</c:v>
                </c:pt>
                <c:pt idx="391">
                  <c:v>146886</c:v>
                </c:pt>
                <c:pt idx="392">
                  <c:v>58281</c:v>
                </c:pt>
                <c:pt idx="393">
                  <c:v>141572</c:v>
                </c:pt>
                <c:pt idx="394">
                  <c:v>24310</c:v>
                </c:pt>
                <c:pt idx="395">
                  <c:v>2093</c:v>
                </c:pt>
                <c:pt idx="396">
                  <c:v>29387</c:v>
                </c:pt>
                <c:pt idx="397">
                  <c:v>47185</c:v>
                </c:pt>
                <c:pt idx="398">
                  <c:v>50750</c:v>
                </c:pt>
                <c:pt idx="399">
                  <c:v>177736</c:v>
                </c:pt>
                <c:pt idx="400">
                  <c:v>9446</c:v>
                </c:pt>
                <c:pt idx="401">
                  <c:v>96913</c:v>
                </c:pt>
                <c:pt idx="402">
                  <c:v>160851</c:v>
                </c:pt>
                <c:pt idx="403">
                  <c:v>13642</c:v>
                </c:pt>
                <c:pt idx="404">
                  <c:v>128671</c:v>
                </c:pt>
                <c:pt idx="405">
                  <c:v>38054</c:v>
                </c:pt>
                <c:pt idx="406">
                  <c:v>148951</c:v>
                </c:pt>
                <c:pt idx="407">
                  <c:v>49</c:v>
                </c:pt>
                <c:pt idx="408">
                  <c:v>162082</c:v>
                </c:pt>
                <c:pt idx="409">
                  <c:v>770</c:v>
                </c:pt>
                <c:pt idx="410">
                  <c:v>2719</c:v>
                </c:pt>
                <c:pt idx="411">
                  <c:v>42452</c:v>
                </c:pt>
                <c:pt idx="412">
                  <c:v>144344</c:v>
                </c:pt>
                <c:pt idx="413">
                  <c:v>148575</c:v>
                </c:pt>
                <c:pt idx="414">
                  <c:v>3699</c:v>
                </c:pt>
                <c:pt idx="415">
                  <c:v>39351</c:v>
                </c:pt>
                <c:pt idx="416">
                  <c:v>137269</c:v>
                </c:pt>
                <c:pt idx="417">
                  <c:v>176920</c:v>
                </c:pt>
                <c:pt idx="418">
                  <c:v>2375</c:v>
                </c:pt>
                <c:pt idx="419">
                  <c:v>191862</c:v>
                </c:pt>
                <c:pt idx="420">
                  <c:v>526</c:v>
                </c:pt>
                <c:pt idx="421">
                  <c:v>188834</c:v>
                </c:pt>
                <c:pt idx="422">
                  <c:v>17329</c:v>
                </c:pt>
                <c:pt idx="423">
                  <c:v>559</c:v>
                </c:pt>
                <c:pt idx="424">
                  <c:v>122298</c:v>
                </c:pt>
                <c:pt idx="425">
                  <c:v>554</c:v>
                </c:pt>
                <c:pt idx="426">
                  <c:v>131260</c:v>
                </c:pt>
                <c:pt idx="427">
                  <c:v>815</c:v>
                </c:pt>
                <c:pt idx="428">
                  <c:v>30539</c:v>
                </c:pt>
                <c:pt idx="429">
                  <c:v>121</c:v>
                </c:pt>
                <c:pt idx="430">
                  <c:v>10640</c:v>
                </c:pt>
                <c:pt idx="431">
                  <c:v>65532</c:v>
                </c:pt>
                <c:pt idx="432">
                  <c:v>18833</c:v>
                </c:pt>
                <c:pt idx="433">
                  <c:v>12962</c:v>
                </c:pt>
                <c:pt idx="434">
                  <c:v>15817</c:v>
                </c:pt>
                <c:pt idx="435">
                  <c:v>66356</c:v>
                </c:pt>
                <c:pt idx="436">
                  <c:v>20437</c:v>
                </c:pt>
                <c:pt idx="437">
                  <c:v>2448</c:v>
                </c:pt>
                <c:pt idx="438">
                  <c:v>8989</c:v>
                </c:pt>
                <c:pt idx="439">
                  <c:v>17223</c:v>
                </c:pt>
                <c:pt idx="440">
                  <c:v>712</c:v>
                </c:pt>
                <c:pt idx="441">
                  <c:v>1</c:v>
                </c:pt>
                <c:pt idx="442">
                  <c:v>174430</c:v>
                </c:pt>
                <c:pt idx="443">
                  <c:v>2392</c:v>
                </c:pt>
                <c:pt idx="444">
                  <c:v>242</c:v>
                </c:pt>
                <c:pt idx="445">
                  <c:v>33604</c:v>
                </c:pt>
                <c:pt idx="446">
                  <c:v>182874</c:v>
                </c:pt>
                <c:pt idx="447">
                  <c:v>2394</c:v>
                </c:pt>
                <c:pt idx="448">
                  <c:v>9440</c:v>
                </c:pt>
                <c:pt idx="449">
                  <c:v>143519</c:v>
                </c:pt>
                <c:pt idx="450">
                  <c:v>34585</c:v>
                </c:pt>
                <c:pt idx="451">
                  <c:v>904</c:v>
                </c:pt>
                <c:pt idx="452">
                  <c:v>27364</c:v>
                </c:pt>
                <c:pt idx="453">
                  <c:v>21050</c:v>
                </c:pt>
                <c:pt idx="454">
                  <c:v>159508</c:v>
                </c:pt>
                <c:pt idx="455">
                  <c:v>120</c:v>
                </c:pt>
                <c:pt idx="456">
                  <c:v>1897</c:v>
                </c:pt>
                <c:pt idx="457">
                  <c:v>624</c:v>
                </c:pt>
                <c:pt idx="458">
                  <c:v>33154</c:v>
                </c:pt>
                <c:pt idx="459">
                  <c:v>58421</c:v>
                </c:pt>
                <c:pt idx="460">
                  <c:v>171499</c:v>
                </c:pt>
                <c:pt idx="461">
                  <c:v>4636</c:v>
                </c:pt>
                <c:pt idx="462">
                  <c:v>9203</c:v>
                </c:pt>
                <c:pt idx="463">
                  <c:v>714</c:v>
                </c:pt>
                <c:pt idx="464">
                  <c:v>220</c:v>
                </c:pt>
                <c:pt idx="465">
                  <c:v>176229</c:v>
                </c:pt>
                <c:pt idx="466">
                  <c:v>160477</c:v>
                </c:pt>
                <c:pt idx="467">
                  <c:v>103886</c:v>
                </c:pt>
                <c:pt idx="468">
                  <c:v>8125</c:v>
                </c:pt>
                <c:pt idx="469">
                  <c:v>169124</c:v>
                </c:pt>
                <c:pt idx="470">
                  <c:v>234</c:v>
                </c:pt>
                <c:pt idx="471">
                  <c:v>221</c:v>
                </c:pt>
                <c:pt idx="472">
                  <c:v>28</c:v>
                </c:pt>
                <c:pt idx="473">
                  <c:v>2407</c:v>
                </c:pt>
                <c:pt idx="474">
                  <c:v>19600</c:v>
                </c:pt>
                <c:pt idx="475">
                  <c:v>180974</c:v>
                </c:pt>
                <c:pt idx="476">
                  <c:v>91872</c:v>
                </c:pt>
                <c:pt idx="477">
                  <c:v>124</c:v>
                </c:pt>
                <c:pt idx="478">
                  <c:v>125678</c:v>
                </c:pt>
                <c:pt idx="479">
                  <c:v>16395</c:v>
                </c:pt>
                <c:pt idx="480">
                  <c:v>121410</c:v>
                </c:pt>
                <c:pt idx="481">
                  <c:v>175155</c:v>
                </c:pt>
                <c:pt idx="482">
                  <c:v>11971</c:v>
                </c:pt>
                <c:pt idx="483">
                  <c:v>71836</c:v>
                </c:pt>
                <c:pt idx="484">
                  <c:v>43868</c:v>
                </c:pt>
                <c:pt idx="485">
                  <c:v>1382</c:v>
                </c:pt>
                <c:pt idx="486">
                  <c:v>54138</c:v>
                </c:pt>
                <c:pt idx="487">
                  <c:v>146278</c:v>
                </c:pt>
                <c:pt idx="488">
                  <c:v>1159</c:v>
                </c:pt>
                <c:pt idx="489">
                  <c:v>116998</c:v>
                </c:pt>
                <c:pt idx="490">
                  <c:v>28259</c:v>
                </c:pt>
                <c:pt idx="491">
                  <c:v>140933</c:v>
                </c:pt>
                <c:pt idx="492">
                  <c:v>102548</c:v>
                </c:pt>
                <c:pt idx="493">
                  <c:v>32125</c:v>
                </c:pt>
                <c:pt idx="494">
                  <c:v>66505</c:v>
                </c:pt>
                <c:pt idx="495">
                  <c:v>183251</c:v>
                </c:pt>
                <c:pt idx="496">
                  <c:v>125153</c:v>
                </c:pt>
                <c:pt idx="497">
                  <c:v>83195</c:v>
                </c:pt>
                <c:pt idx="498">
                  <c:v>137408</c:v>
                </c:pt>
                <c:pt idx="499">
                  <c:v>172287</c:v>
                </c:pt>
                <c:pt idx="500">
                  <c:v>16496</c:v>
                </c:pt>
                <c:pt idx="501">
                  <c:v>119</c:v>
                </c:pt>
                <c:pt idx="502">
                  <c:v>40765</c:v>
                </c:pt>
                <c:pt idx="503">
                  <c:v>163</c:v>
                </c:pt>
                <c:pt idx="504">
                  <c:v>372</c:v>
                </c:pt>
                <c:pt idx="505">
                  <c:v>2593</c:v>
                </c:pt>
                <c:pt idx="506">
                  <c:v>172308</c:v>
                </c:pt>
                <c:pt idx="507">
                  <c:v>56692</c:v>
                </c:pt>
                <c:pt idx="508">
                  <c:v>1353</c:v>
                </c:pt>
                <c:pt idx="509">
                  <c:v>18100</c:v>
                </c:pt>
                <c:pt idx="510">
                  <c:v>140934</c:v>
                </c:pt>
                <c:pt idx="511">
                  <c:v>25071</c:v>
                </c:pt>
                <c:pt idx="512">
                  <c:v>143986</c:v>
                </c:pt>
                <c:pt idx="513">
                  <c:v>224</c:v>
                </c:pt>
                <c:pt idx="514">
                  <c:v>1269</c:v>
                </c:pt>
                <c:pt idx="515">
                  <c:v>113997</c:v>
                </c:pt>
                <c:pt idx="516">
                  <c:v>30957</c:v>
                </c:pt>
                <c:pt idx="517">
                  <c:v>94</c:v>
                </c:pt>
                <c:pt idx="518">
                  <c:v>681</c:v>
                </c:pt>
                <c:pt idx="519">
                  <c:v>35815</c:v>
                </c:pt>
                <c:pt idx="520">
                  <c:v>553</c:v>
                </c:pt>
                <c:pt idx="521">
                  <c:v>5737</c:v>
                </c:pt>
                <c:pt idx="522">
                  <c:v>66056</c:v>
                </c:pt>
                <c:pt idx="523">
                  <c:v>132</c:v>
                </c:pt>
                <c:pt idx="524">
                  <c:v>42776</c:v>
                </c:pt>
                <c:pt idx="525">
                  <c:v>159675</c:v>
                </c:pt>
                <c:pt idx="526">
                  <c:v>126792</c:v>
                </c:pt>
                <c:pt idx="527">
                  <c:v>494</c:v>
                </c:pt>
                <c:pt idx="528">
                  <c:v>173090</c:v>
                </c:pt>
                <c:pt idx="529">
                  <c:v>2338</c:v>
                </c:pt>
                <c:pt idx="530">
                  <c:v>925</c:v>
                </c:pt>
                <c:pt idx="531">
                  <c:v>128271</c:v>
                </c:pt>
                <c:pt idx="532">
                  <c:v>104710</c:v>
                </c:pt>
                <c:pt idx="533">
                  <c:v>1041</c:v>
                </c:pt>
                <c:pt idx="534">
                  <c:v>127024</c:v>
                </c:pt>
                <c:pt idx="535">
                  <c:v>91514</c:v>
                </c:pt>
                <c:pt idx="536">
                  <c:v>36345</c:v>
                </c:pt>
                <c:pt idx="537">
                  <c:v>12902</c:v>
                </c:pt>
                <c:pt idx="538">
                  <c:v>160069</c:v>
                </c:pt>
                <c:pt idx="539">
                  <c:v>124172</c:v>
                </c:pt>
                <c:pt idx="540">
                  <c:v>4095</c:v>
                </c:pt>
                <c:pt idx="541">
                  <c:v>25643</c:v>
                </c:pt>
                <c:pt idx="542">
                  <c:v>41002</c:v>
                </c:pt>
                <c:pt idx="543">
                  <c:v>199</c:v>
                </c:pt>
                <c:pt idx="544">
                  <c:v>146439</c:v>
                </c:pt>
                <c:pt idx="545">
                  <c:v>155624</c:v>
                </c:pt>
                <c:pt idx="546">
                  <c:v>43528</c:v>
                </c:pt>
                <c:pt idx="547">
                  <c:v>19100</c:v>
                </c:pt>
                <c:pt idx="548">
                  <c:v>82222</c:v>
                </c:pt>
                <c:pt idx="549">
                  <c:v>60</c:v>
                </c:pt>
                <c:pt idx="550">
                  <c:v>27710</c:v>
                </c:pt>
                <c:pt idx="551">
                  <c:v>18258</c:v>
                </c:pt>
                <c:pt idx="552">
                  <c:v>42052</c:v>
                </c:pt>
                <c:pt idx="553">
                  <c:v>155821</c:v>
                </c:pt>
                <c:pt idx="554">
                  <c:v>2346</c:v>
                </c:pt>
                <c:pt idx="555">
                  <c:v>172242</c:v>
                </c:pt>
                <c:pt idx="556">
                  <c:v>91</c:v>
                </c:pt>
                <c:pt idx="557">
                  <c:v>94362</c:v>
                </c:pt>
                <c:pt idx="558">
                  <c:v>155695</c:v>
                </c:pt>
                <c:pt idx="559">
                  <c:v>15</c:v>
                </c:pt>
                <c:pt idx="560">
                  <c:v>361</c:v>
                </c:pt>
                <c:pt idx="561">
                  <c:v>194607</c:v>
                </c:pt>
                <c:pt idx="562">
                  <c:v>157526</c:v>
                </c:pt>
                <c:pt idx="563">
                  <c:v>121297</c:v>
                </c:pt>
                <c:pt idx="564">
                  <c:v>240</c:v>
                </c:pt>
                <c:pt idx="565">
                  <c:v>25568</c:v>
                </c:pt>
                <c:pt idx="566">
                  <c:v>112686</c:v>
                </c:pt>
                <c:pt idx="567">
                  <c:v>26990</c:v>
                </c:pt>
                <c:pt idx="568">
                  <c:v>21441</c:v>
                </c:pt>
                <c:pt idx="569">
                  <c:v>103</c:v>
                </c:pt>
                <c:pt idx="570">
                  <c:v>156336</c:v>
                </c:pt>
                <c:pt idx="571">
                  <c:v>878</c:v>
                </c:pt>
                <c:pt idx="572">
                  <c:v>102104</c:v>
                </c:pt>
                <c:pt idx="573">
                  <c:v>2955</c:v>
                </c:pt>
                <c:pt idx="574">
                  <c:v>21632</c:v>
                </c:pt>
                <c:pt idx="575">
                  <c:v>168584</c:v>
                </c:pt>
                <c:pt idx="576">
                  <c:v>34887</c:v>
                </c:pt>
                <c:pt idx="577">
                  <c:v>34127</c:v>
                </c:pt>
                <c:pt idx="578">
                  <c:v>4324</c:v>
                </c:pt>
                <c:pt idx="579">
                  <c:v>152162</c:v>
                </c:pt>
                <c:pt idx="580">
                  <c:v>154246</c:v>
                </c:pt>
                <c:pt idx="581">
                  <c:v>2596</c:v>
                </c:pt>
                <c:pt idx="582">
                  <c:v>88408</c:v>
                </c:pt>
                <c:pt idx="583">
                  <c:v>121288</c:v>
                </c:pt>
                <c:pt idx="584">
                  <c:v>154597</c:v>
                </c:pt>
                <c:pt idx="585">
                  <c:v>22825</c:v>
                </c:pt>
                <c:pt idx="586">
                  <c:v>22038</c:v>
                </c:pt>
                <c:pt idx="587">
                  <c:v>35570</c:v>
                </c:pt>
                <c:pt idx="588">
                  <c:v>170</c:v>
                </c:pt>
                <c:pt idx="589">
                  <c:v>31563</c:v>
                </c:pt>
                <c:pt idx="590">
                  <c:v>6411</c:v>
                </c:pt>
                <c:pt idx="591">
                  <c:v>24742</c:v>
                </c:pt>
                <c:pt idx="592">
                  <c:v>9625</c:v>
                </c:pt>
                <c:pt idx="593">
                  <c:v>1513</c:v>
                </c:pt>
                <c:pt idx="594">
                  <c:v>106217</c:v>
                </c:pt>
                <c:pt idx="595">
                  <c:v>175117</c:v>
                </c:pt>
                <c:pt idx="596">
                  <c:v>3685</c:v>
                </c:pt>
                <c:pt idx="597">
                  <c:v>108687</c:v>
                </c:pt>
                <c:pt idx="598">
                  <c:v>174660</c:v>
                </c:pt>
                <c:pt idx="599">
                  <c:v>18866</c:v>
                </c:pt>
                <c:pt idx="600">
                  <c:v>98351</c:v>
                </c:pt>
                <c:pt idx="601">
                  <c:v>17025</c:v>
                </c:pt>
                <c:pt idx="602">
                  <c:v>4396</c:v>
                </c:pt>
                <c:pt idx="603">
                  <c:v>39339</c:v>
                </c:pt>
                <c:pt idx="604">
                  <c:v>70512</c:v>
                </c:pt>
                <c:pt idx="605">
                  <c:v>172081</c:v>
                </c:pt>
                <c:pt idx="606">
                  <c:v>34084</c:v>
                </c:pt>
                <c:pt idx="607">
                  <c:v>1231</c:v>
                </c:pt>
                <c:pt idx="608">
                  <c:v>104363</c:v>
                </c:pt>
                <c:pt idx="609">
                  <c:v>528</c:v>
                </c:pt>
                <c:pt idx="610">
                  <c:v>37628</c:v>
                </c:pt>
                <c:pt idx="611">
                  <c:v>183840</c:v>
                </c:pt>
                <c:pt idx="612">
                  <c:v>119432</c:v>
                </c:pt>
                <c:pt idx="613">
                  <c:v>162007</c:v>
                </c:pt>
                <c:pt idx="614">
                  <c:v>256</c:v>
                </c:pt>
                <c:pt idx="615">
                  <c:v>140603</c:v>
                </c:pt>
                <c:pt idx="616">
                  <c:v>104347</c:v>
                </c:pt>
                <c:pt idx="617">
                  <c:v>37196</c:v>
                </c:pt>
                <c:pt idx="618">
                  <c:v>132372</c:v>
                </c:pt>
                <c:pt idx="619">
                  <c:v>3307</c:v>
                </c:pt>
                <c:pt idx="620">
                  <c:v>62227</c:v>
                </c:pt>
                <c:pt idx="621">
                  <c:v>986</c:v>
                </c:pt>
                <c:pt idx="622">
                  <c:v>181521</c:v>
                </c:pt>
                <c:pt idx="623">
                  <c:v>2136</c:v>
                </c:pt>
                <c:pt idx="624">
                  <c:v>65515</c:v>
                </c:pt>
                <c:pt idx="625">
                  <c:v>192153</c:v>
                </c:pt>
                <c:pt idx="626">
                  <c:v>21920</c:v>
                </c:pt>
                <c:pt idx="627">
                  <c:v>167400</c:v>
                </c:pt>
                <c:pt idx="628">
                  <c:v>2163</c:v>
                </c:pt>
                <c:pt idx="629">
                  <c:v>157403</c:v>
                </c:pt>
                <c:pt idx="630">
                  <c:v>169654</c:v>
                </c:pt>
                <c:pt idx="631">
                  <c:v>209685</c:v>
                </c:pt>
                <c:pt idx="632">
                  <c:v>551</c:v>
                </c:pt>
                <c:pt idx="633">
                  <c:v>24417</c:v>
                </c:pt>
                <c:pt idx="634">
                  <c:v>45358</c:v>
                </c:pt>
                <c:pt idx="635">
                  <c:v>171273</c:v>
                </c:pt>
                <c:pt idx="636">
                  <c:v>180593</c:v>
                </c:pt>
                <c:pt idx="637">
                  <c:v>1403</c:v>
                </c:pt>
                <c:pt idx="638">
                  <c:v>118063</c:v>
                </c:pt>
                <c:pt idx="639">
                  <c:v>35497</c:v>
                </c:pt>
                <c:pt idx="640">
                  <c:v>2386</c:v>
                </c:pt>
                <c:pt idx="641">
                  <c:v>158275</c:v>
                </c:pt>
                <c:pt idx="642">
                  <c:v>52461</c:v>
                </c:pt>
                <c:pt idx="643">
                  <c:v>156566</c:v>
                </c:pt>
                <c:pt idx="644">
                  <c:v>71671</c:v>
                </c:pt>
                <c:pt idx="645">
                  <c:v>145659</c:v>
                </c:pt>
                <c:pt idx="646">
                  <c:v>45986</c:v>
                </c:pt>
                <c:pt idx="647">
                  <c:v>143515</c:v>
                </c:pt>
                <c:pt idx="648">
                  <c:v>142326</c:v>
                </c:pt>
                <c:pt idx="649">
                  <c:v>192457</c:v>
                </c:pt>
                <c:pt idx="650">
                  <c:v>115</c:v>
                </c:pt>
                <c:pt idx="651">
                  <c:v>481</c:v>
                </c:pt>
                <c:pt idx="652">
                  <c:v>38159</c:v>
                </c:pt>
                <c:pt idx="653">
                  <c:v>26566</c:v>
                </c:pt>
                <c:pt idx="654">
                  <c:v>491</c:v>
                </c:pt>
                <c:pt idx="655">
                  <c:v>144592</c:v>
                </c:pt>
                <c:pt idx="656">
                  <c:v>101785</c:v>
                </c:pt>
                <c:pt idx="657">
                  <c:v>15985</c:v>
                </c:pt>
                <c:pt idx="658">
                  <c:v>638</c:v>
                </c:pt>
                <c:pt idx="659">
                  <c:v>119591</c:v>
                </c:pt>
                <c:pt idx="660">
                  <c:v>249</c:v>
                </c:pt>
                <c:pt idx="661">
                  <c:v>155969</c:v>
                </c:pt>
                <c:pt idx="662">
                  <c:v>72225</c:v>
                </c:pt>
                <c:pt idx="663">
                  <c:v>4491</c:v>
                </c:pt>
                <c:pt idx="664">
                  <c:v>4143</c:v>
                </c:pt>
                <c:pt idx="665">
                  <c:v>106662</c:v>
                </c:pt>
                <c:pt idx="666">
                  <c:v>902</c:v>
                </c:pt>
                <c:pt idx="667">
                  <c:v>6887</c:v>
                </c:pt>
                <c:pt idx="668">
                  <c:v>16747</c:v>
                </c:pt>
                <c:pt idx="669">
                  <c:v>41916</c:v>
                </c:pt>
                <c:pt idx="670">
                  <c:v>855</c:v>
                </c:pt>
                <c:pt idx="671">
                  <c:v>137988</c:v>
                </c:pt>
                <c:pt idx="672">
                  <c:v>55600</c:v>
                </c:pt>
                <c:pt idx="673">
                  <c:v>340</c:v>
                </c:pt>
                <c:pt idx="674">
                  <c:v>243</c:v>
                </c:pt>
                <c:pt idx="675">
                  <c:v>19999</c:v>
                </c:pt>
                <c:pt idx="676">
                  <c:v>29678</c:v>
                </c:pt>
                <c:pt idx="677">
                  <c:v>6707</c:v>
                </c:pt>
                <c:pt idx="678">
                  <c:v>131646</c:v>
                </c:pt>
                <c:pt idx="679">
                  <c:v>113401</c:v>
                </c:pt>
                <c:pt idx="680">
                  <c:v>19526</c:v>
                </c:pt>
                <c:pt idx="681">
                  <c:v>109276</c:v>
                </c:pt>
                <c:pt idx="682">
                  <c:v>17392</c:v>
                </c:pt>
                <c:pt idx="683">
                  <c:v>106</c:v>
                </c:pt>
                <c:pt idx="684">
                  <c:v>12477</c:v>
                </c:pt>
                <c:pt idx="685">
                  <c:v>5048</c:v>
                </c:pt>
                <c:pt idx="686">
                  <c:v>119788</c:v>
                </c:pt>
                <c:pt idx="687">
                  <c:v>129948</c:v>
                </c:pt>
                <c:pt idx="688">
                  <c:v>31497</c:v>
                </c:pt>
                <c:pt idx="689">
                  <c:v>136991</c:v>
                </c:pt>
                <c:pt idx="690">
                  <c:v>175621</c:v>
                </c:pt>
                <c:pt idx="691">
                  <c:v>1540</c:v>
                </c:pt>
                <c:pt idx="692">
                  <c:v>3931</c:v>
                </c:pt>
                <c:pt idx="693">
                  <c:v>73171</c:v>
                </c:pt>
                <c:pt idx="694">
                  <c:v>492</c:v>
                </c:pt>
                <c:pt idx="695">
                  <c:v>163745</c:v>
                </c:pt>
                <c:pt idx="696">
                  <c:v>1117</c:v>
                </c:pt>
                <c:pt idx="697">
                  <c:v>108784</c:v>
                </c:pt>
                <c:pt idx="698">
                  <c:v>171669</c:v>
                </c:pt>
                <c:pt idx="699">
                  <c:v>163068</c:v>
                </c:pt>
                <c:pt idx="700">
                  <c:v>16267</c:v>
                </c:pt>
                <c:pt idx="701">
                  <c:v>191977</c:v>
                </c:pt>
                <c:pt idx="702">
                  <c:v>151004</c:v>
                </c:pt>
                <c:pt idx="703">
                  <c:v>42487</c:v>
                </c:pt>
                <c:pt idx="704">
                  <c:v>193037</c:v>
                </c:pt>
                <c:pt idx="705">
                  <c:v>158900</c:v>
                </c:pt>
                <c:pt idx="706">
                  <c:v>157809</c:v>
                </c:pt>
                <c:pt idx="707">
                  <c:v>163166</c:v>
                </c:pt>
                <c:pt idx="708">
                  <c:v>19777</c:v>
                </c:pt>
                <c:pt idx="709">
                  <c:v>161614</c:v>
                </c:pt>
                <c:pt idx="710">
                  <c:v>71061</c:v>
                </c:pt>
                <c:pt idx="711">
                  <c:v>24800</c:v>
                </c:pt>
                <c:pt idx="712">
                  <c:v>177639</c:v>
                </c:pt>
                <c:pt idx="713">
                  <c:v>30381</c:v>
                </c:pt>
                <c:pt idx="714">
                  <c:v>4099</c:v>
                </c:pt>
                <c:pt idx="715">
                  <c:v>1339</c:v>
                </c:pt>
                <c:pt idx="716">
                  <c:v>25261</c:v>
                </c:pt>
                <c:pt idx="717">
                  <c:v>36235</c:v>
                </c:pt>
                <c:pt idx="718">
                  <c:v>171233</c:v>
                </c:pt>
                <c:pt idx="719">
                  <c:v>31105</c:v>
                </c:pt>
                <c:pt idx="720">
                  <c:v>7</c:v>
                </c:pt>
                <c:pt idx="721">
                  <c:v>148319</c:v>
                </c:pt>
                <c:pt idx="722">
                  <c:v>79127</c:v>
                </c:pt>
                <c:pt idx="723">
                  <c:v>123096</c:v>
                </c:pt>
                <c:pt idx="724">
                  <c:v>150999</c:v>
                </c:pt>
                <c:pt idx="725">
                  <c:v>95103</c:v>
                </c:pt>
                <c:pt idx="726">
                  <c:v>5894</c:v>
                </c:pt>
                <c:pt idx="727">
                  <c:v>57390</c:v>
                </c:pt>
                <c:pt idx="728">
                  <c:v>95064</c:v>
                </c:pt>
                <c:pt idx="729">
                  <c:v>17710</c:v>
                </c:pt>
                <c:pt idx="730">
                  <c:v>166669</c:v>
                </c:pt>
                <c:pt idx="731">
                  <c:v>112138</c:v>
                </c:pt>
                <c:pt idx="732">
                  <c:v>144553</c:v>
                </c:pt>
                <c:pt idx="733">
                  <c:v>8107</c:v>
                </c:pt>
                <c:pt idx="734">
                  <c:v>39206</c:v>
                </c:pt>
                <c:pt idx="735">
                  <c:v>40393</c:v>
                </c:pt>
                <c:pt idx="736">
                  <c:v>3284</c:v>
                </c:pt>
                <c:pt idx="737">
                  <c:v>13780</c:v>
                </c:pt>
                <c:pt idx="738">
                  <c:v>1035</c:v>
                </c:pt>
                <c:pt idx="739">
                  <c:v>16772</c:v>
                </c:pt>
                <c:pt idx="740">
                  <c:v>12005</c:v>
                </c:pt>
                <c:pt idx="741">
                  <c:v>382</c:v>
                </c:pt>
                <c:pt idx="742">
                  <c:v>15511</c:v>
                </c:pt>
                <c:pt idx="743">
                  <c:v>198994</c:v>
                </c:pt>
                <c:pt idx="744">
                  <c:v>38386</c:v>
                </c:pt>
                <c:pt idx="745">
                  <c:v>69552</c:v>
                </c:pt>
                <c:pt idx="746">
                  <c:v>40270</c:v>
                </c:pt>
                <c:pt idx="747">
                  <c:v>153065</c:v>
                </c:pt>
                <c:pt idx="748">
                  <c:v>217</c:v>
                </c:pt>
                <c:pt idx="749">
                  <c:v>5432</c:v>
                </c:pt>
                <c:pt idx="750">
                  <c:v>117915</c:v>
                </c:pt>
                <c:pt idx="751">
                  <c:v>149155</c:v>
                </c:pt>
                <c:pt idx="752">
                  <c:v>29934</c:v>
                </c:pt>
                <c:pt idx="753">
                  <c:v>179572</c:v>
                </c:pt>
                <c:pt idx="754">
                  <c:v>12495</c:v>
                </c:pt>
                <c:pt idx="755">
                  <c:v>66171</c:v>
                </c:pt>
                <c:pt idx="756">
                  <c:v>131287</c:v>
                </c:pt>
                <c:pt idx="757">
                  <c:v>119506</c:v>
                </c:pt>
                <c:pt idx="758">
                  <c:v>30645</c:v>
                </c:pt>
                <c:pt idx="759">
                  <c:v>1042</c:v>
                </c:pt>
                <c:pt idx="760">
                  <c:v>199042</c:v>
                </c:pt>
                <c:pt idx="761">
                  <c:v>65901</c:v>
                </c:pt>
                <c:pt idx="762">
                  <c:v>143185</c:v>
                </c:pt>
                <c:pt idx="763">
                  <c:v>2181</c:v>
                </c:pt>
                <c:pt idx="764">
                  <c:v>38343</c:v>
                </c:pt>
                <c:pt idx="765">
                  <c:v>43022</c:v>
                </c:pt>
                <c:pt idx="766">
                  <c:v>1261</c:v>
                </c:pt>
                <c:pt idx="767">
                  <c:v>6351</c:v>
                </c:pt>
                <c:pt idx="768">
                  <c:v>141517</c:v>
                </c:pt>
                <c:pt idx="769">
                  <c:v>13551</c:v>
                </c:pt>
                <c:pt idx="770">
                  <c:v>634</c:v>
                </c:pt>
                <c:pt idx="771">
                  <c:v>10653</c:v>
                </c:pt>
                <c:pt idx="772">
                  <c:v>18803</c:v>
                </c:pt>
                <c:pt idx="773">
                  <c:v>713</c:v>
                </c:pt>
                <c:pt idx="774">
                  <c:v>3737</c:v>
                </c:pt>
                <c:pt idx="775">
                  <c:v>135382</c:v>
                </c:pt>
                <c:pt idx="776">
                  <c:v>57925</c:v>
                </c:pt>
                <c:pt idx="777">
                  <c:v>95527</c:v>
                </c:pt>
                <c:pt idx="778">
                  <c:v>81453</c:v>
                </c:pt>
                <c:pt idx="779">
                  <c:v>875</c:v>
                </c:pt>
                <c:pt idx="780">
                  <c:v>987</c:v>
                </c:pt>
                <c:pt idx="781">
                  <c:v>23107</c:v>
                </c:pt>
                <c:pt idx="782">
                  <c:v>168</c:v>
                </c:pt>
                <c:pt idx="783">
                  <c:v>99875</c:v>
                </c:pt>
                <c:pt idx="784">
                  <c:v>131325</c:v>
                </c:pt>
                <c:pt idx="785">
                  <c:v>12194</c:v>
                </c:pt>
                <c:pt idx="786">
                  <c:v>37120</c:v>
                </c:pt>
                <c:pt idx="787">
                  <c:v>398</c:v>
                </c:pt>
                <c:pt idx="788">
                  <c:v>40760</c:v>
                </c:pt>
                <c:pt idx="789">
                  <c:v>21550</c:v>
                </c:pt>
                <c:pt idx="790">
                  <c:v>196</c:v>
                </c:pt>
                <c:pt idx="791">
                  <c:v>11901</c:v>
                </c:pt>
                <c:pt idx="792">
                  <c:v>129051</c:v>
                </c:pt>
                <c:pt idx="793">
                  <c:v>142079</c:v>
                </c:pt>
                <c:pt idx="794">
                  <c:v>169255</c:v>
                </c:pt>
                <c:pt idx="795">
                  <c:v>134352</c:v>
                </c:pt>
                <c:pt idx="796">
                  <c:v>202408</c:v>
                </c:pt>
                <c:pt idx="797">
                  <c:v>32116</c:v>
                </c:pt>
                <c:pt idx="798">
                  <c:v>25021</c:v>
                </c:pt>
                <c:pt idx="799">
                  <c:v>10997</c:v>
                </c:pt>
                <c:pt idx="800">
                  <c:v>201</c:v>
                </c:pt>
                <c:pt idx="801">
                  <c:v>134453</c:v>
                </c:pt>
                <c:pt idx="802">
                  <c:v>339</c:v>
                </c:pt>
                <c:pt idx="803">
                  <c:v>85897</c:v>
                </c:pt>
                <c:pt idx="804">
                  <c:v>204027</c:v>
                </c:pt>
                <c:pt idx="805">
                  <c:v>230</c:v>
                </c:pt>
                <c:pt idx="806">
                  <c:v>1544</c:v>
                </c:pt>
                <c:pt idx="807">
                  <c:v>24827</c:v>
                </c:pt>
                <c:pt idx="808">
                  <c:v>4192</c:v>
                </c:pt>
                <c:pt idx="809">
                  <c:v>17161</c:v>
                </c:pt>
                <c:pt idx="810">
                  <c:v>67492</c:v>
                </c:pt>
                <c:pt idx="811">
                  <c:v>466</c:v>
                </c:pt>
                <c:pt idx="812">
                  <c:v>99975</c:v>
                </c:pt>
                <c:pt idx="813">
                  <c:v>17240</c:v>
                </c:pt>
                <c:pt idx="814">
                  <c:v>198928</c:v>
                </c:pt>
                <c:pt idx="815">
                  <c:v>3633</c:v>
                </c:pt>
                <c:pt idx="816">
                  <c:v>90305</c:v>
                </c:pt>
                <c:pt idx="817">
                  <c:v>125</c:v>
                </c:pt>
                <c:pt idx="818">
                  <c:v>19841</c:v>
                </c:pt>
                <c:pt idx="819">
                  <c:v>619</c:v>
                </c:pt>
                <c:pt idx="820">
                  <c:v>154809</c:v>
                </c:pt>
                <c:pt idx="821">
                  <c:v>55427</c:v>
                </c:pt>
                <c:pt idx="822">
                  <c:v>527</c:v>
                </c:pt>
                <c:pt idx="823">
                  <c:v>943</c:v>
                </c:pt>
                <c:pt idx="824">
                  <c:v>139976</c:v>
                </c:pt>
                <c:pt idx="825">
                  <c:v>228</c:v>
                </c:pt>
                <c:pt idx="826">
                  <c:v>46255</c:v>
                </c:pt>
                <c:pt idx="827">
                  <c:v>105037</c:v>
                </c:pt>
                <c:pt idx="828">
                  <c:v>196340</c:v>
                </c:pt>
                <c:pt idx="829">
                  <c:v>180511</c:v>
                </c:pt>
                <c:pt idx="830">
                  <c:v>145639</c:v>
                </c:pt>
                <c:pt idx="831">
                  <c:v>12761</c:v>
                </c:pt>
                <c:pt idx="832">
                  <c:v>142992</c:v>
                </c:pt>
                <c:pt idx="833">
                  <c:v>140068</c:v>
                </c:pt>
                <c:pt idx="834">
                  <c:v>1295</c:v>
                </c:pt>
                <c:pt idx="835">
                  <c:v>16991</c:v>
                </c:pt>
                <c:pt idx="836">
                  <c:v>859</c:v>
                </c:pt>
                <c:pt idx="837">
                  <c:v>65611</c:v>
                </c:pt>
                <c:pt idx="838">
                  <c:v>66587</c:v>
                </c:pt>
                <c:pt idx="839">
                  <c:v>13884</c:v>
                </c:pt>
                <c:pt idx="840">
                  <c:v>117985</c:v>
                </c:pt>
                <c:pt idx="841">
                  <c:v>472</c:v>
                </c:pt>
                <c:pt idx="842">
                  <c:v>120217</c:v>
                </c:pt>
                <c:pt idx="843">
                  <c:v>50768</c:v>
                </c:pt>
                <c:pt idx="844">
                  <c:v>42910</c:v>
                </c:pt>
                <c:pt idx="845">
                  <c:v>154386</c:v>
                </c:pt>
                <c:pt idx="846">
                  <c:v>5576</c:v>
                </c:pt>
                <c:pt idx="847">
                  <c:v>5206</c:v>
                </c:pt>
                <c:pt idx="848">
                  <c:v>130176</c:v>
                </c:pt>
                <c:pt idx="849">
                  <c:v>194879</c:v>
                </c:pt>
                <c:pt idx="850">
                  <c:v>177524</c:v>
                </c:pt>
                <c:pt idx="851">
                  <c:v>354</c:v>
                </c:pt>
                <c:pt idx="852">
                  <c:v>108906</c:v>
                </c:pt>
                <c:pt idx="853">
                  <c:v>41933</c:v>
                </c:pt>
                <c:pt idx="854">
                  <c:v>65907</c:v>
                </c:pt>
                <c:pt idx="855">
                  <c:v>168679</c:v>
                </c:pt>
                <c:pt idx="856">
                  <c:v>162</c:v>
                </c:pt>
                <c:pt idx="857">
                  <c:v>2507</c:v>
                </c:pt>
                <c:pt idx="858">
                  <c:v>200147</c:v>
                </c:pt>
                <c:pt idx="859">
                  <c:v>2569</c:v>
                </c:pt>
                <c:pt idx="860">
                  <c:v>3243</c:v>
                </c:pt>
                <c:pt idx="861">
                  <c:v>1410</c:v>
                </c:pt>
                <c:pt idx="862">
                  <c:v>34194</c:v>
                </c:pt>
                <c:pt idx="863">
                  <c:v>520</c:v>
                </c:pt>
                <c:pt idx="864">
                  <c:v>7479</c:v>
                </c:pt>
                <c:pt idx="865">
                  <c:v>14808</c:v>
                </c:pt>
                <c:pt idx="866">
                  <c:v>1515</c:v>
                </c:pt>
                <c:pt idx="867">
                  <c:v>594</c:v>
                </c:pt>
                <c:pt idx="868">
                  <c:v>128442</c:v>
                </c:pt>
                <c:pt idx="869">
                  <c:v>123123</c:v>
                </c:pt>
                <c:pt idx="870">
                  <c:v>183880</c:v>
                </c:pt>
                <c:pt idx="871">
                  <c:v>128667</c:v>
                </c:pt>
                <c:pt idx="872">
                  <c:v>13122</c:v>
                </c:pt>
                <c:pt idx="873">
                  <c:v>21791</c:v>
                </c:pt>
                <c:pt idx="874">
                  <c:v>15318</c:v>
                </c:pt>
                <c:pt idx="875">
                  <c:v>82421</c:v>
                </c:pt>
                <c:pt idx="876">
                  <c:v>2165</c:v>
                </c:pt>
                <c:pt idx="877">
                  <c:v>36553</c:v>
                </c:pt>
                <c:pt idx="878">
                  <c:v>1502</c:v>
                </c:pt>
                <c:pt idx="879">
                  <c:v>27356</c:v>
                </c:pt>
                <c:pt idx="880">
                  <c:v>146791</c:v>
                </c:pt>
                <c:pt idx="881">
                  <c:v>23094</c:v>
                </c:pt>
                <c:pt idx="882">
                  <c:v>182631</c:v>
                </c:pt>
                <c:pt idx="883">
                  <c:v>92190</c:v>
                </c:pt>
                <c:pt idx="884">
                  <c:v>86955</c:v>
                </c:pt>
                <c:pt idx="885">
                  <c:v>155873</c:v>
                </c:pt>
                <c:pt idx="886">
                  <c:v>92319</c:v>
                </c:pt>
                <c:pt idx="887">
                  <c:v>37198</c:v>
                </c:pt>
                <c:pt idx="888">
                  <c:v>12891</c:v>
                </c:pt>
                <c:pt idx="889">
                  <c:v>908</c:v>
                </c:pt>
                <c:pt idx="890">
                  <c:v>3570</c:v>
                </c:pt>
                <c:pt idx="891">
                  <c:v>31999</c:v>
                </c:pt>
                <c:pt idx="892">
                  <c:v>23686</c:v>
                </c:pt>
                <c:pt idx="893">
                  <c:v>111124</c:v>
                </c:pt>
                <c:pt idx="894">
                  <c:v>66</c:v>
                </c:pt>
                <c:pt idx="895">
                  <c:v>265</c:v>
                </c:pt>
                <c:pt idx="896">
                  <c:v>72991</c:v>
                </c:pt>
                <c:pt idx="897">
                  <c:v>35503</c:v>
                </c:pt>
                <c:pt idx="898">
                  <c:v>31016</c:v>
                </c:pt>
                <c:pt idx="899">
                  <c:v>16933</c:v>
                </c:pt>
                <c:pt idx="900">
                  <c:v>70</c:v>
                </c:pt>
                <c:pt idx="901">
                  <c:v>175199</c:v>
                </c:pt>
                <c:pt idx="902">
                  <c:v>27848</c:v>
                </c:pt>
                <c:pt idx="903">
                  <c:v>715</c:v>
                </c:pt>
                <c:pt idx="904">
                  <c:v>33451</c:v>
                </c:pt>
                <c:pt idx="905">
                  <c:v>9028</c:v>
                </c:pt>
                <c:pt idx="906">
                  <c:v>17835</c:v>
                </c:pt>
                <c:pt idx="907">
                  <c:v>100</c:v>
                </c:pt>
                <c:pt idx="908">
                  <c:v>99</c:v>
                </c:pt>
                <c:pt idx="909">
                  <c:v>24773</c:v>
                </c:pt>
                <c:pt idx="910">
                  <c:v>29223</c:v>
                </c:pt>
                <c:pt idx="911">
                  <c:v>157789</c:v>
                </c:pt>
                <c:pt idx="912">
                  <c:v>170042</c:v>
                </c:pt>
                <c:pt idx="913">
                  <c:v>185343</c:v>
                </c:pt>
                <c:pt idx="914">
                  <c:v>168917</c:v>
                </c:pt>
                <c:pt idx="915">
                  <c:v>39684</c:v>
                </c:pt>
                <c:pt idx="916">
                  <c:v>38862</c:v>
                </c:pt>
                <c:pt idx="917">
                  <c:v>125548</c:v>
                </c:pt>
                <c:pt idx="918">
                  <c:v>104020</c:v>
                </c:pt>
                <c:pt idx="919">
                  <c:v>159109</c:v>
                </c:pt>
                <c:pt idx="920">
                  <c:v>4174</c:v>
                </c:pt>
                <c:pt idx="921">
                  <c:v>1568</c:v>
                </c:pt>
                <c:pt idx="922">
                  <c:v>1301</c:v>
                </c:pt>
                <c:pt idx="923">
                  <c:v>91873</c:v>
                </c:pt>
                <c:pt idx="924">
                  <c:v>91523</c:v>
                </c:pt>
                <c:pt idx="925">
                  <c:v>15510</c:v>
                </c:pt>
                <c:pt idx="926">
                  <c:v>17449</c:v>
                </c:pt>
                <c:pt idx="927">
                  <c:v>156776</c:v>
                </c:pt>
                <c:pt idx="928">
                  <c:v>55690</c:v>
                </c:pt>
                <c:pt idx="929">
                  <c:v>128</c:v>
                </c:pt>
                <c:pt idx="930">
                  <c:v>153064</c:v>
                </c:pt>
                <c:pt idx="931">
                  <c:v>16366</c:v>
                </c:pt>
                <c:pt idx="932">
                  <c:v>4394</c:v>
                </c:pt>
                <c:pt idx="933">
                  <c:v>10383</c:v>
                </c:pt>
                <c:pt idx="934">
                  <c:v>205359</c:v>
                </c:pt>
                <c:pt idx="935">
                  <c:v>151022</c:v>
                </c:pt>
                <c:pt idx="936">
                  <c:v>158339</c:v>
                </c:pt>
                <c:pt idx="937">
                  <c:v>232</c:v>
                </c:pt>
                <c:pt idx="938">
                  <c:v>68182</c:v>
                </c:pt>
                <c:pt idx="939">
                  <c:v>3439</c:v>
                </c:pt>
                <c:pt idx="940">
                  <c:v>41010</c:v>
                </c:pt>
                <c:pt idx="941">
                  <c:v>160018</c:v>
                </c:pt>
                <c:pt idx="942">
                  <c:v>204</c:v>
                </c:pt>
                <c:pt idx="943">
                  <c:v>18723</c:v>
                </c:pt>
                <c:pt idx="944">
                  <c:v>8190</c:v>
                </c:pt>
                <c:pt idx="945">
                  <c:v>6068</c:v>
                </c:pt>
                <c:pt idx="946">
                  <c:v>85325</c:v>
                </c:pt>
                <c:pt idx="947">
                  <c:v>82420</c:v>
                </c:pt>
                <c:pt idx="948">
                  <c:v>181530</c:v>
                </c:pt>
                <c:pt idx="949">
                  <c:v>3228</c:v>
                </c:pt>
                <c:pt idx="950">
                  <c:v>20545</c:v>
                </c:pt>
                <c:pt idx="951">
                  <c:v>147303</c:v>
                </c:pt>
                <c:pt idx="952">
                  <c:v>632</c:v>
                </c:pt>
                <c:pt idx="953">
                  <c:v>9027</c:v>
                </c:pt>
                <c:pt idx="954">
                  <c:v>25951</c:v>
                </c:pt>
                <c:pt idx="955">
                  <c:v>84419</c:v>
                </c:pt>
                <c:pt idx="956">
                  <c:v>55697</c:v>
                </c:pt>
                <c:pt idx="957">
                  <c:v>2582</c:v>
                </c:pt>
                <c:pt idx="958">
                  <c:v>4218</c:v>
                </c:pt>
                <c:pt idx="959">
                  <c:v>128780</c:v>
                </c:pt>
                <c:pt idx="960">
                  <c:v>3837</c:v>
                </c:pt>
                <c:pt idx="961">
                  <c:v>214</c:v>
                </c:pt>
                <c:pt idx="962">
                  <c:v>27976</c:v>
                </c:pt>
                <c:pt idx="963">
                  <c:v>17396</c:v>
                </c:pt>
                <c:pt idx="964">
                  <c:v>949</c:v>
                </c:pt>
                <c:pt idx="965">
                  <c:v>98229</c:v>
                </c:pt>
                <c:pt idx="966">
                  <c:v>1634</c:v>
                </c:pt>
                <c:pt idx="967">
                  <c:v>141736</c:v>
                </c:pt>
                <c:pt idx="968">
                  <c:v>145189</c:v>
                </c:pt>
                <c:pt idx="969">
                  <c:v>2679</c:v>
                </c:pt>
                <c:pt idx="970">
                  <c:v>2162</c:v>
                </c:pt>
                <c:pt idx="971">
                  <c:v>1270</c:v>
                </c:pt>
                <c:pt idx="972">
                  <c:v>181810</c:v>
                </c:pt>
                <c:pt idx="973">
                  <c:v>337</c:v>
                </c:pt>
                <c:pt idx="974">
                  <c:v>176734</c:v>
                </c:pt>
                <c:pt idx="975">
                  <c:v>116954</c:v>
                </c:pt>
                <c:pt idx="976">
                  <c:v>90040</c:v>
                </c:pt>
                <c:pt idx="977">
                  <c:v>122159</c:v>
                </c:pt>
                <c:pt idx="978">
                  <c:v>1260</c:v>
                </c:pt>
                <c:pt idx="979">
                  <c:v>6607</c:v>
                </c:pt>
                <c:pt idx="980">
                  <c:v>176558</c:v>
                </c:pt>
                <c:pt idx="981">
                  <c:v>60435</c:v>
                </c:pt>
                <c:pt idx="982">
                  <c:v>917</c:v>
                </c:pt>
                <c:pt idx="983">
                  <c:v>193558</c:v>
                </c:pt>
                <c:pt idx="984">
                  <c:v>160495</c:v>
                </c:pt>
                <c:pt idx="985">
                  <c:v>4471</c:v>
                </c:pt>
                <c:pt idx="986">
                  <c:v>54137</c:v>
                </c:pt>
                <c:pt idx="987">
                  <c:v>28089</c:v>
                </c:pt>
                <c:pt idx="988">
                  <c:v>72321</c:v>
                </c:pt>
                <c:pt idx="989">
                  <c:v>40354</c:v>
                </c:pt>
                <c:pt idx="990">
                  <c:v>2122</c:v>
                </c:pt>
                <c:pt idx="991">
                  <c:v>34707</c:v>
                </c:pt>
                <c:pt idx="992">
                  <c:v>9823</c:v>
                </c:pt>
                <c:pt idx="993">
                  <c:v>191231</c:v>
                </c:pt>
                <c:pt idx="994">
                  <c:v>38996</c:v>
                </c:pt>
                <c:pt idx="995">
                  <c:v>3800</c:v>
                </c:pt>
                <c:pt idx="996">
                  <c:v>437</c:v>
                </c:pt>
                <c:pt idx="997">
                  <c:v>29937</c:v>
                </c:pt>
                <c:pt idx="998">
                  <c:v>26</c:v>
                </c:pt>
                <c:pt idx="999">
                  <c:v>180852</c:v>
                </c:pt>
                <c:pt idx="1000">
                  <c:v>8170</c:v>
                </c:pt>
                <c:pt idx="1001">
                  <c:v>4529</c:v>
                </c:pt>
                <c:pt idx="1002">
                  <c:v>176</c:v>
                </c:pt>
                <c:pt idx="1003">
                  <c:v>16216</c:v>
                </c:pt>
                <c:pt idx="1004">
                  <c:v>122</c:v>
                </c:pt>
                <c:pt idx="1005">
                  <c:v>170416</c:v>
                </c:pt>
                <c:pt idx="1006">
                  <c:v>82168</c:v>
                </c:pt>
                <c:pt idx="1007">
                  <c:v>40237</c:v>
                </c:pt>
                <c:pt idx="1008">
                  <c:v>37400</c:v>
                </c:pt>
                <c:pt idx="1009">
                  <c:v>6795</c:v>
                </c:pt>
                <c:pt idx="1010">
                  <c:v>19370</c:v>
                </c:pt>
                <c:pt idx="1011">
                  <c:v>168609</c:v>
                </c:pt>
                <c:pt idx="1012">
                  <c:v>34615</c:v>
                </c:pt>
                <c:pt idx="1013">
                  <c:v>160010</c:v>
                </c:pt>
                <c:pt idx="1014">
                  <c:v>182134</c:v>
                </c:pt>
                <c:pt idx="1015">
                  <c:v>3085</c:v>
                </c:pt>
                <c:pt idx="1016">
                  <c:v>156689</c:v>
                </c:pt>
                <c:pt idx="1017">
                  <c:v>203993</c:v>
                </c:pt>
                <c:pt idx="1018">
                  <c:v>38992</c:v>
                </c:pt>
                <c:pt idx="1019">
                  <c:v>154458</c:v>
                </c:pt>
                <c:pt idx="1020">
                  <c:v>586</c:v>
                </c:pt>
                <c:pt idx="1021">
                  <c:v>73538</c:v>
                </c:pt>
                <c:pt idx="1022">
                  <c:v>939</c:v>
                </c:pt>
                <c:pt idx="1023">
                  <c:v>4249</c:v>
                </c:pt>
                <c:pt idx="1024">
                  <c:v>203427</c:v>
                </c:pt>
                <c:pt idx="1025">
                  <c:v>2795</c:v>
                </c:pt>
                <c:pt idx="1026">
                  <c:v>151347</c:v>
                </c:pt>
                <c:pt idx="1027">
                  <c:v>37371</c:v>
                </c:pt>
                <c:pt idx="1028">
                  <c:v>442</c:v>
                </c:pt>
                <c:pt idx="1029">
                  <c:v>120523</c:v>
                </c:pt>
                <c:pt idx="1030">
                  <c:v>8129</c:v>
                </c:pt>
                <c:pt idx="1031">
                  <c:v>194880</c:v>
                </c:pt>
                <c:pt idx="1032">
                  <c:v>7806</c:v>
                </c:pt>
                <c:pt idx="1033">
                  <c:v>1475</c:v>
                </c:pt>
                <c:pt idx="1034">
                  <c:v>37919</c:v>
                </c:pt>
                <c:pt idx="1035">
                  <c:v>62222</c:v>
                </c:pt>
                <c:pt idx="1036">
                  <c:v>118174</c:v>
                </c:pt>
                <c:pt idx="1037">
                  <c:v>206941</c:v>
                </c:pt>
                <c:pt idx="1038">
                  <c:v>114031</c:v>
                </c:pt>
                <c:pt idx="1039">
                  <c:v>1797</c:v>
                </c:pt>
                <c:pt idx="1040">
                  <c:v>30658</c:v>
                </c:pt>
                <c:pt idx="1041">
                  <c:v>15290</c:v>
                </c:pt>
                <c:pt idx="1042">
                  <c:v>1608</c:v>
                </c:pt>
                <c:pt idx="1043">
                  <c:v>199561</c:v>
                </c:pt>
                <c:pt idx="1044">
                  <c:v>174785</c:v>
                </c:pt>
                <c:pt idx="1045">
                  <c:v>107255</c:v>
                </c:pt>
                <c:pt idx="1046">
                  <c:v>8045</c:v>
                </c:pt>
                <c:pt idx="1047">
                  <c:v>35761</c:v>
                </c:pt>
                <c:pt idx="1048">
                  <c:v>103185</c:v>
                </c:pt>
                <c:pt idx="1049">
                  <c:v>22198</c:v>
                </c:pt>
                <c:pt idx="1050">
                  <c:v>113289</c:v>
                </c:pt>
                <c:pt idx="1051">
                  <c:v>206718</c:v>
                </c:pt>
                <c:pt idx="1052">
                  <c:v>139898</c:v>
                </c:pt>
                <c:pt idx="1053">
                  <c:v>62220</c:v>
                </c:pt>
                <c:pt idx="1054">
                  <c:v>165950</c:v>
                </c:pt>
                <c:pt idx="1055">
                  <c:v>67239</c:v>
                </c:pt>
                <c:pt idx="1056">
                  <c:v>938</c:v>
                </c:pt>
                <c:pt idx="1057">
                  <c:v>32341</c:v>
                </c:pt>
                <c:pt idx="1058">
                  <c:v>7688</c:v>
                </c:pt>
                <c:pt idx="1059">
                  <c:v>6901</c:v>
                </c:pt>
                <c:pt idx="1060">
                  <c:v>23142</c:v>
                </c:pt>
                <c:pt idx="1061">
                  <c:v>155708</c:v>
                </c:pt>
                <c:pt idx="1062">
                  <c:v>91620</c:v>
                </c:pt>
                <c:pt idx="1063">
                  <c:v>32441</c:v>
                </c:pt>
                <c:pt idx="1064">
                  <c:v>111341</c:v>
                </c:pt>
                <c:pt idx="1065">
                  <c:v>28620</c:v>
                </c:pt>
                <c:pt idx="1066">
                  <c:v>67928</c:v>
                </c:pt>
                <c:pt idx="1067">
                  <c:v>162286</c:v>
                </c:pt>
                <c:pt idx="1068">
                  <c:v>2025</c:v>
                </c:pt>
                <c:pt idx="1069">
                  <c:v>157096</c:v>
                </c:pt>
                <c:pt idx="1070">
                  <c:v>56931</c:v>
                </c:pt>
                <c:pt idx="1071">
                  <c:v>37387</c:v>
                </c:pt>
                <c:pt idx="1072">
                  <c:v>2944</c:v>
                </c:pt>
                <c:pt idx="1073">
                  <c:v>1262</c:v>
                </c:pt>
                <c:pt idx="1074">
                  <c:v>700</c:v>
                </c:pt>
                <c:pt idx="1075">
                  <c:v>21954</c:v>
                </c:pt>
                <c:pt idx="1076">
                  <c:v>8924</c:v>
                </c:pt>
                <c:pt idx="1077">
                  <c:v>6830</c:v>
                </c:pt>
                <c:pt idx="1078">
                  <c:v>40990</c:v>
                </c:pt>
                <c:pt idx="1079">
                  <c:v>1334</c:v>
                </c:pt>
                <c:pt idx="1080">
                  <c:v>5406</c:v>
                </c:pt>
                <c:pt idx="1081">
                  <c:v>179303</c:v>
                </c:pt>
                <c:pt idx="1082">
                  <c:v>156943</c:v>
                </c:pt>
                <c:pt idx="1083">
                  <c:v>32412</c:v>
                </c:pt>
                <c:pt idx="1084">
                  <c:v>22484</c:v>
                </c:pt>
                <c:pt idx="1085">
                  <c:v>31624</c:v>
                </c:pt>
                <c:pt idx="1086">
                  <c:v>108044</c:v>
                </c:pt>
                <c:pt idx="1087">
                  <c:v>21654</c:v>
                </c:pt>
                <c:pt idx="1088">
                  <c:v>8095</c:v>
                </c:pt>
                <c:pt idx="1089">
                  <c:v>592</c:v>
                </c:pt>
                <c:pt idx="1090">
                  <c:v>34599</c:v>
                </c:pt>
                <c:pt idx="1091">
                  <c:v>40769</c:v>
                </c:pt>
                <c:pt idx="1092">
                  <c:v>14254</c:v>
                </c:pt>
                <c:pt idx="1093">
                  <c:v>111417</c:v>
                </c:pt>
                <c:pt idx="1094">
                  <c:v>35435</c:v>
                </c:pt>
                <c:pt idx="1095">
                  <c:v>22</c:v>
                </c:pt>
                <c:pt idx="1096">
                  <c:v>156714</c:v>
                </c:pt>
                <c:pt idx="1097">
                  <c:v>72</c:v>
                </c:pt>
                <c:pt idx="1098">
                  <c:v>29294</c:v>
                </c:pt>
                <c:pt idx="1099">
                  <c:v>152</c:v>
                </c:pt>
                <c:pt idx="1100">
                  <c:v>635</c:v>
                </c:pt>
                <c:pt idx="1101">
                  <c:v>75358</c:v>
                </c:pt>
                <c:pt idx="1102">
                  <c:v>151007</c:v>
                </c:pt>
                <c:pt idx="1103">
                  <c:v>38531</c:v>
                </c:pt>
                <c:pt idx="1104">
                  <c:v>701</c:v>
                </c:pt>
                <c:pt idx="1105">
                  <c:v>6752</c:v>
                </c:pt>
                <c:pt idx="1106">
                  <c:v>35052</c:v>
                </c:pt>
                <c:pt idx="1107">
                  <c:v>237</c:v>
                </c:pt>
                <c:pt idx="1108">
                  <c:v>91534</c:v>
                </c:pt>
                <c:pt idx="1109">
                  <c:v>9910</c:v>
                </c:pt>
                <c:pt idx="1110">
                  <c:v>903</c:v>
                </c:pt>
                <c:pt idx="1111">
                  <c:v>178336</c:v>
                </c:pt>
                <c:pt idx="1112">
                  <c:v>103092</c:v>
                </c:pt>
                <c:pt idx="1113">
                  <c:v>67185</c:v>
                </c:pt>
                <c:pt idx="1114">
                  <c:v>29073</c:v>
                </c:pt>
                <c:pt idx="1115">
                  <c:v>167698</c:v>
                </c:pt>
                <c:pt idx="1116">
                  <c:v>12589</c:v>
                </c:pt>
                <c:pt idx="1117">
                  <c:v>85005</c:v>
                </c:pt>
                <c:pt idx="1118">
                  <c:v>209778</c:v>
                </c:pt>
                <c:pt idx="1119">
                  <c:v>10081</c:v>
                </c:pt>
                <c:pt idx="1120">
                  <c:v>17053</c:v>
                </c:pt>
                <c:pt idx="1121">
                  <c:v>24703</c:v>
                </c:pt>
                <c:pt idx="1122">
                  <c:v>19643</c:v>
                </c:pt>
                <c:pt idx="1123">
                  <c:v>200077</c:v>
                </c:pt>
                <c:pt idx="1124">
                  <c:v>8124</c:v>
                </c:pt>
                <c:pt idx="1125">
                  <c:v>5895</c:v>
                </c:pt>
                <c:pt idx="1126">
                  <c:v>144270</c:v>
                </c:pt>
                <c:pt idx="1127">
                  <c:v>75449</c:v>
                </c:pt>
                <c:pt idx="1128">
                  <c:v>2570</c:v>
                </c:pt>
                <c:pt idx="1129">
                  <c:v>102237</c:v>
                </c:pt>
                <c:pt idx="1130">
                  <c:v>171011</c:v>
                </c:pt>
                <c:pt idx="1131">
                  <c:v>172047</c:v>
                </c:pt>
                <c:pt idx="1132">
                  <c:v>25224</c:v>
                </c:pt>
                <c:pt idx="1133">
                  <c:v>181687</c:v>
                </c:pt>
                <c:pt idx="1134">
                  <c:v>1032</c:v>
                </c:pt>
                <c:pt idx="1135">
                  <c:v>9341</c:v>
                </c:pt>
                <c:pt idx="1136">
                  <c:v>9441</c:v>
                </c:pt>
                <c:pt idx="1137">
                  <c:v>179275</c:v>
                </c:pt>
                <c:pt idx="1138">
                  <c:v>46807</c:v>
                </c:pt>
                <c:pt idx="1139">
                  <c:v>443</c:v>
                </c:pt>
                <c:pt idx="1140">
                  <c:v>6050</c:v>
                </c:pt>
                <c:pt idx="1141">
                  <c:v>189932</c:v>
                </c:pt>
                <c:pt idx="1142">
                  <c:v>29972</c:v>
                </c:pt>
                <c:pt idx="1143">
                  <c:v>38194</c:v>
                </c:pt>
                <c:pt idx="1144">
                  <c:v>23730</c:v>
                </c:pt>
                <c:pt idx="1145">
                  <c:v>98315</c:v>
                </c:pt>
                <c:pt idx="1146">
                  <c:v>45134</c:v>
                </c:pt>
                <c:pt idx="1147">
                  <c:v>134253</c:v>
                </c:pt>
                <c:pt idx="1148">
                  <c:v>403</c:v>
                </c:pt>
                <c:pt idx="1149">
                  <c:v>158600</c:v>
                </c:pt>
                <c:pt idx="1150">
                  <c:v>4040</c:v>
                </c:pt>
                <c:pt idx="1151">
                  <c:v>41863</c:v>
                </c:pt>
                <c:pt idx="1152">
                  <c:v>883</c:v>
                </c:pt>
                <c:pt idx="1153">
                  <c:v>169426</c:v>
                </c:pt>
                <c:pt idx="1154">
                  <c:v>174973</c:v>
                </c:pt>
                <c:pt idx="1155">
                  <c:v>164265</c:v>
                </c:pt>
                <c:pt idx="1156">
                  <c:v>127997</c:v>
                </c:pt>
                <c:pt idx="1157">
                  <c:v>380</c:v>
                </c:pt>
                <c:pt idx="1158">
                  <c:v>12004</c:v>
                </c:pt>
                <c:pt idx="1159">
                  <c:v>32666</c:v>
                </c:pt>
                <c:pt idx="1160">
                  <c:v>192836</c:v>
                </c:pt>
                <c:pt idx="1161">
                  <c:v>38863</c:v>
                </c:pt>
                <c:pt idx="1162">
                  <c:v>31920</c:v>
                </c:pt>
                <c:pt idx="1163">
                  <c:v>25674</c:v>
                </c:pt>
                <c:pt idx="1164">
                  <c:v>691</c:v>
                </c:pt>
                <c:pt idx="1165">
                  <c:v>19948</c:v>
                </c:pt>
                <c:pt idx="1166">
                  <c:v>175239</c:v>
                </c:pt>
                <c:pt idx="1167">
                  <c:v>6424</c:v>
                </c:pt>
                <c:pt idx="1168">
                  <c:v>38506</c:v>
                </c:pt>
                <c:pt idx="1169">
                  <c:v>139771</c:v>
                </c:pt>
                <c:pt idx="1170">
                  <c:v>32484</c:v>
                </c:pt>
                <c:pt idx="1171">
                  <c:v>3072</c:v>
                </c:pt>
                <c:pt idx="1172">
                  <c:v>183562</c:v>
                </c:pt>
                <c:pt idx="1173">
                  <c:v>207336</c:v>
                </c:pt>
                <c:pt idx="1174">
                  <c:v>144797</c:v>
                </c:pt>
                <c:pt idx="1175">
                  <c:v>333</c:v>
                </c:pt>
                <c:pt idx="1176">
                  <c:v>55253</c:v>
                </c:pt>
                <c:pt idx="1177">
                  <c:v>157</c:v>
                </c:pt>
                <c:pt idx="1178">
                  <c:v>1915</c:v>
                </c:pt>
                <c:pt idx="1179">
                  <c:v>144041</c:v>
                </c:pt>
                <c:pt idx="1180">
                  <c:v>37358</c:v>
                </c:pt>
                <c:pt idx="1181">
                  <c:v>37907</c:v>
                </c:pt>
                <c:pt idx="1182">
                  <c:v>24509</c:v>
                </c:pt>
                <c:pt idx="1183">
                  <c:v>23451</c:v>
                </c:pt>
                <c:pt idx="1184">
                  <c:v>1197</c:v>
                </c:pt>
                <c:pt idx="1185">
                  <c:v>7316</c:v>
                </c:pt>
                <c:pt idx="1186">
                  <c:v>1563</c:v>
                </c:pt>
                <c:pt idx="1187">
                  <c:v>75165</c:v>
                </c:pt>
                <c:pt idx="1188">
                  <c:v>199478</c:v>
                </c:pt>
                <c:pt idx="1189">
                  <c:v>148261</c:v>
                </c:pt>
                <c:pt idx="1190">
                  <c:v>148943</c:v>
                </c:pt>
                <c:pt idx="1191">
                  <c:v>76674</c:v>
                </c:pt>
                <c:pt idx="1192">
                  <c:v>213893</c:v>
                </c:pt>
                <c:pt idx="1193">
                  <c:v>22287</c:v>
                </c:pt>
                <c:pt idx="1194">
                  <c:v>655</c:v>
                </c:pt>
                <c:pt idx="1195">
                  <c:v>69779</c:v>
                </c:pt>
                <c:pt idx="1196">
                  <c:v>146130</c:v>
                </c:pt>
                <c:pt idx="1197">
                  <c:v>174570</c:v>
                </c:pt>
                <c:pt idx="1198">
                  <c:v>21641</c:v>
                </c:pt>
                <c:pt idx="1199">
                  <c:v>24762</c:v>
                </c:pt>
                <c:pt idx="1200">
                  <c:v>18098</c:v>
                </c:pt>
                <c:pt idx="1201">
                  <c:v>140863</c:v>
                </c:pt>
                <c:pt idx="1202">
                  <c:v>96713</c:v>
                </c:pt>
                <c:pt idx="1203">
                  <c:v>60131</c:v>
                </c:pt>
                <c:pt idx="1204">
                  <c:v>135219</c:v>
                </c:pt>
                <c:pt idx="1205">
                  <c:v>3421</c:v>
                </c:pt>
                <c:pt idx="1206">
                  <c:v>29839</c:v>
                </c:pt>
                <c:pt idx="1207">
                  <c:v>805</c:v>
                </c:pt>
                <c:pt idx="1208">
                  <c:v>589</c:v>
                </c:pt>
                <c:pt idx="1209">
                  <c:v>185589</c:v>
                </c:pt>
                <c:pt idx="1210">
                  <c:v>86246</c:v>
                </c:pt>
                <c:pt idx="1211">
                  <c:v>159473</c:v>
                </c:pt>
                <c:pt idx="1212">
                  <c:v>7804</c:v>
                </c:pt>
                <c:pt idx="1213">
                  <c:v>164338</c:v>
                </c:pt>
                <c:pt idx="1214">
                  <c:v>60579</c:v>
                </c:pt>
                <c:pt idx="1215">
                  <c:v>2393</c:v>
                </c:pt>
                <c:pt idx="1216">
                  <c:v>20134</c:v>
                </c:pt>
                <c:pt idx="1217">
                  <c:v>67877</c:v>
                </c:pt>
                <c:pt idx="1218">
                  <c:v>79073</c:v>
                </c:pt>
                <c:pt idx="1219">
                  <c:v>112373</c:v>
                </c:pt>
                <c:pt idx="1220">
                  <c:v>150997</c:v>
                </c:pt>
                <c:pt idx="1221">
                  <c:v>30367</c:v>
                </c:pt>
                <c:pt idx="1222">
                  <c:v>1038</c:v>
                </c:pt>
                <c:pt idx="1223">
                  <c:v>3181</c:v>
                </c:pt>
                <c:pt idx="1224">
                  <c:v>180680</c:v>
                </c:pt>
                <c:pt idx="1225">
                  <c:v>175</c:v>
                </c:pt>
                <c:pt idx="1226">
                  <c:v>137649</c:v>
                </c:pt>
                <c:pt idx="1227">
                  <c:v>136280</c:v>
                </c:pt>
                <c:pt idx="1228">
                  <c:v>1472</c:v>
                </c:pt>
                <c:pt idx="1229">
                  <c:v>36811</c:v>
                </c:pt>
                <c:pt idx="1230">
                  <c:v>1298</c:v>
                </c:pt>
                <c:pt idx="1231">
                  <c:v>182189</c:v>
                </c:pt>
                <c:pt idx="1232">
                  <c:v>170561</c:v>
                </c:pt>
                <c:pt idx="1233">
                  <c:v>103649</c:v>
                </c:pt>
                <c:pt idx="1234">
                  <c:v>129090</c:v>
                </c:pt>
                <c:pt idx="1235">
                  <c:v>63759</c:v>
                </c:pt>
                <c:pt idx="1236">
                  <c:v>1536</c:v>
                </c:pt>
                <c:pt idx="1237">
                  <c:v>58</c:v>
                </c:pt>
                <c:pt idx="1238">
                  <c:v>73</c:v>
                </c:pt>
                <c:pt idx="1239">
                  <c:v>143405</c:v>
                </c:pt>
                <c:pt idx="1240">
                  <c:v>1887</c:v>
                </c:pt>
                <c:pt idx="1241">
                  <c:v>161866</c:v>
                </c:pt>
                <c:pt idx="1242">
                  <c:v>147116</c:v>
                </c:pt>
                <c:pt idx="1243">
                  <c:v>14</c:v>
                </c:pt>
                <c:pt idx="1244">
                  <c:v>827</c:v>
                </c:pt>
                <c:pt idx="1245">
                  <c:v>125921</c:v>
                </c:pt>
                <c:pt idx="1246">
                  <c:v>103686</c:v>
                </c:pt>
                <c:pt idx="1247">
                  <c:v>40214</c:v>
                </c:pt>
                <c:pt idx="1248">
                  <c:v>146418</c:v>
                </c:pt>
                <c:pt idx="1249">
                  <c:v>20022</c:v>
                </c:pt>
                <c:pt idx="1250">
                  <c:v>151247</c:v>
                </c:pt>
                <c:pt idx="1251">
                  <c:v>1923</c:v>
                </c:pt>
                <c:pt idx="1252">
                  <c:v>191189</c:v>
                </c:pt>
                <c:pt idx="1253">
                  <c:v>38545</c:v>
                </c:pt>
                <c:pt idx="1254">
                  <c:v>19</c:v>
                </c:pt>
                <c:pt idx="1255">
                  <c:v>19301</c:v>
                </c:pt>
                <c:pt idx="1256">
                  <c:v>287</c:v>
                </c:pt>
                <c:pt idx="1257">
                  <c:v>194594</c:v>
                </c:pt>
                <c:pt idx="1258">
                  <c:v>9829</c:v>
                </c:pt>
                <c:pt idx="1259">
                  <c:v>8946</c:v>
                </c:pt>
                <c:pt idx="1260">
                  <c:v>141423</c:v>
                </c:pt>
                <c:pt idx="1261">
                  <c:v>4488</c:v>
                </c:pt>
                <c:pt idx="1262">
                  <c:v>156091</c:v>
                </c:pt>
                <c:pt idx="1263">
                  <c:v>18745</c:v>
                </c:pt>
                <c:pt idx="1264">
                  <c:v>144239</c:v>
                </c:pt>
                <c:pt idx="1265">
                  <c:v>40381</c:v>
                </c:pt>
                <c:pt idx="1266">
                  <c:v>129351</c:v>
                </c:pt>
                <c:pt idx="1267">
                  <c:v>111799</c:v>
                </c:pt>
                <c:pt idx="1268">
                  <c:v>3141</c:v>
                </c:pt>
                <c:pt idx="1269">
                  <c:v>177678</c:v>
                </c:pt>
                <c:pt idx="1270">
                  <c:v>71906</c:v>
                </c:pt>
                <c:pt idx="1271">
                  <c:v>2238</c:v>
                </c:pt>
                <c:pt idx="1272">
                  <c:v>123499</c:v>
                </c:pt>
                <c:pt idx="1273">
                  <c:v>5336</c:v>
                </c:pt>
                <c:pt idx="1274">
                  <c:v>531</c:v>
                </c:pt>
                <c:pt idx="1275">
                  <c:v>178054</c:v>
                </c:pt>
                <c:pt idx="1276">
                  <c:v>117960</c:v>
                </c:pt>
                <c:pt idx="1277">
                  <c:v>153</c:v>
                </c:pt>
                <c:pt idx="1278">
                  <c:v>140717</c:v>
                </c:pt>
                <c:pt idx="1279">
                  <c:v>38765</c:v>
                </c:pt>
                <c:pt idx="1280">
                  <c:v>38548</c:v>
                </c:pt>
                <c:pt idx="1281">
                  <c:v>814</c:v>
                </c:pt>
                <c:pt idx="1282">
                  <c:v>71021</c:v>
                </c:pt>
                <c:pt idx="1283">
                  <c:v>1690</c:v>
                </c:pt>
                <c:pt idx="1284">
                  <c:v>66214</c:v>
                </c:pt>
                <c:pt idx="1285">
                  <c:v>44</c:v>
                </c:pt>
                <c:pt idx="1286">
                  <c:v>193621</c:v>
                </c:pt>
                <c:pt idx="1287">
                  <c:v>33468</c:v>
                </c:pt>
                <c:pt idx="1288">
                  <c:v>94480</c:v>
                </c:pt>
                <c:pt idx="1289">
                  <c:v>2476</c:v>
                </c:pt>
                <c:pt idx="1290">
                  <c:v>6263</c:v>
                </c:pt>
                <c:pt idx="1291">
                  <c:v>117942</c:v>
                </c:pt>
                <c:pt idx="1292">
                  <c:v>123219</c:v>
                </c:pt>
                <c:pt idx="1293">
                  <c:v>20080</c:v>
                </c:pt>
                <c:pt idx="1294">
                  <c:v>5781</c:v>
                </c:pt>
                <c:pt idx="1295">
                  <c:v>172381</c:v>
                </c:pt>
                <c:pt idx="1296">
                  <c:v>17027</c:v>
                </c:pt>
                <c:pt idx="1297">
                  <c:v>11229</c:v>
                </c:pt>
                <c:pt idx="1298">
                  <c:v>158243</c:v>
                </c:pt>
                <c:pt idx="1299">
                  <c:v>244</c:v>
                </c:pt>
                <c:pt idx="1300">
                  <c:v>65282</c:v>
                </c:pt>
                <c:pt idx="1301">
                  <c:v>111148</c:v>
                </c:pt>
                <c:pt idx="1302">
                  <c:v>66424</c:v>
                </c:pt>
                <c:pt idx="1303">
                  <c:v>147253</c:v>
                </c:pt>
                <c:pt idx="1304">
                  <c:v>144826</c:v>
                </c:pt>
                <c:pt idx="1305">
                  <c:v>69120</c:v>
                </c:pt>
                <c:pt idx="1306">
                  <c:v>132018</c:v>
                </c:pt>
                <c:pt idx="1307">
                  <c:v>1107</c:v>
                </c:pt>
                <c:pt idx="1308">
                  <c:v>166226</c:v>
                </c:pt>
                <c:pt idx="1309">
                  <c:v>169</c:v>
                </c:pt>
                <c:pt idx="1310">
                  <c:v>63543</c:v>
                </c:pt>
                <c:pt idx="1311">
                  <c:v>111</c:v>
                </c:pt>
                <c:pt idx="1312">
                  <c:v>13301</c:v>
                </c:pt>
                <c:pt idx="1313">
                  <c:v>123607</c:v>
                </c:pt>
                <c:pt idx="1314">
                  <c:v>1822</c:v>
                </c:pt>
                <c:pt idx="1315">
                  <c:v>1155</c:v>
                </c:pt>
                <c:pt idx="1316">
                  <c:v>30618</c:v>
                </c:pt>
                <c:pt idx="1317">
                  <c:v>10934</c:v>
                </c:pt>
                <c:pt idx="1318">
                  <c:v>144189</c:v>
                </c:pt>
                <c:pt idx="1319">
                  <c:v>4862</c:v>
                </c:pt>
                <c:pt idx="1320">
                  <c:v>89910</c:v>
                </c:pt>
                <c:pt idx="1321">
                  <c:v>420</c:v>
                </c:pt>
                <c:pt idx="1322">
                  <c:v>3565</c:v>
                </c:pt>
                <c:pt idx="1323">
                  <c:v>179172</c:v>
                </c:pt>
                <c:pt idx="1324">
                  <c:v>6779</c:v>
                </c:pt>
                <c:pt idx="1325">
                  <c:v>568</c:v>
                </c:pt>
                <c:pt idx="1326">
                  <c:v>20806</c:v>
                </c:pt>
                <c:pt idx="1327">
                  <c:v>71882</c:v>
                </c:pt>
                <c:pt idx="1328">
                  <c:v>43152</c:v>
                </c:pt>
                <c:pt idx="1329">
                  <c:v>89952</c:v>
                </c:pt>
                <c:pt idx="1330">
                  <c:v>130</c:v>
                </c:pt>
                <c:pt idx="1331">
                  <c:v>7480</c:v>
                </c:pt>
                <c:pt idx="1332">
                  <c:v>144529</c:v>
                </c:pt>
                <c:pt idx="1333">
                  <c:v>54307</c:v>
                </c:pt>
                <c:pt idx="1334">
                  <c:v>152237</c:v>
                </c:pt>
                <c:pt idx="1335">
                  <c:v>219513</c:v>
                </c:pt>
                <c:pt idx="1336">
                  <c:v>80006</c:v>
                </c:pt>
                <c:pt idx="1337">
                  <c:v>176083</c:v>
                </c:pt>
                <c:pt idx="1338">
                  <c:v>115105</c:v>
                </c:pt>
                <c:pt idx="1339">
                  <c:v>47055</c:v>
                </c:pt>
                <c:pt idx="1340">
                  <c:v>22348</c:v>
                </c:pt>
                <c:pt idx="1341">
                  <c:v>19764</c:v>
                </c:pt>
                <c:pt idx="1342">
                  <c:v>176165</c:v>
                </c:pt>
                <c:pt idx="1343">
                  <c:v>137330</c:v>
                </c:pt>
                <c:pt idx="1344">
                  <c:v>29308</c:v>
                </c:pt>
                <c:pt idx="1345">
                  <c:v>165986</c:v>
                </c:pt>
                <c:pt idx="1346">
                  <c:v>140519</c:v>
                </c:pt>
                <c:pt idx="1347">
                  <c:v>28723</c:v>
                </c:pt>
                <c:pt idx="1348">
                  <c:v>6366</c:v>
                </c:pt>
                <c:pt idx="1349">
                  <c:v>40425</c:v>
                </c:pt>
                <c:pt idx="1350">
                  <c:v>163413</c:v>
                </c:pt>
                <c:pt idx="1351">
                  <c:v>357</c:v>
                </c:pt>
                <c:pt idx="1352">
                  <c:v>154509</c:v>
                </c:pt>
                <c:pt idx="1353">
                  <c:v>2639</c:v>
                </c:pt>
                <c:pt idx="1354">
                  <c:v>35505</c:v>
                </c:pt>
                <c:pt idx="1355">
                  <c:v>1597</c:v>
                </c:pt>
                <c:pt idx="1356">
                  <c:v>66588</c:v>
                </c:pt>
                <c:pt idx="1357">
                  <c:v>38823</c:v>
                </c:pt>
                <c:pt idx="1358">
                  <c:v>34373</c:v>
                </c:pt>
                <c:pt idx="1359">
                  <c:v>28025</c:v>
                </c:pt>
                <c:pt idx="1360">
                  <c:v>152470</c:v>
                </c:pt>
                <c:pt idx="1361">
                  <c:v>41833</c:v>
                </c:pt>
                <c:pt idx="1362">
                  <c:v>27463</c:v>
                </c:pt>
                <c:pt idx="1363">
                  <c:v>27048</c:v>
                </c:pt>
                <c:pt idx="1364">
                  <c:v>95234</c:v>
                </c:pt>
                <c:pt idx="1365">
                  <c:v>21754</c:v>
                </c:pt>
                <c:pt idx="1366">
                  <c:v>3720</c:v>
                </c:pt>
                <c:pt idx="1367">
                  <c:v>444</c:v>
                </c:pt>
                <c:pt idx="1368">
                  <c:v>33107</c:v>
                </c:pt>
                <c:pt idx="1369">
                  <c:v>58936</c:v>
                </c:pt>
                <c:pt idx="1370">
                  <c:v>1501</c:v>
                </c:pt>
                <c:pt idx="1371">
                  <c:v>195544</c:v>
                </c:pt>
                <c:pt idx="1372">
                  <c:v>213460</c:v>
                </c:pt>
                <c:pt idx="1373">
                  <c:v>111105</c:v>
                </c:pt>
                <c:pt idx="1374">
                  <c:v>29109</c:v>
                </c:pt>
                <c:pt idx="1375">
                  <c:v>167513</c:v>
                </c:pt>
                <c:pt idx="1376">
                  <c:v>40770</c:v>
                </c:pt>
                <c:pt idx="1377">
                  <c:v>154086</c:v>
                </c:pt>
                <c:pt idx="1378">
                  <c:v>53093</c:v>
                </c:pt>
                <c:pt idx="1379">
                  <c:v>67888</c:v>
                </c:pt>
                <c:pt idx="1380">
                  <c:v>3972</c:v>
                </c:pt>
                <c:pt idx="1381">
                  <c:v>79131</c:v>
                </c:pt>
                <c:pt idx="1382">
                  <c:v>2266</c:v>
                </c:pt>
                <c:pt idx="1383">
                  <c:v>15045</c:v>
                </c:pt>
                <c:pt idx="1384">
                  <c:v>113636</c:v>
                </c:pt>
                <c:pt idx="1385">
                  <c:v>19947</c:v>
                </c:pt>
                <c:pt idx="1386">
                  <c:v>207691</c:v>
                </c:pt>
                <c:pt idx="1387">
                  <c:v>31133</c:v>
                </c:pt>
                <c:pt idx="1388">
                  <c:v>192860</c:v>
                </c:pt>
                <c:pt idx="1389">
                  <c:v>200680</c:v>
                </c:pt>
                <c:pt idx="1390">
                  <c:v>141932</c:v>
                </c:pt>
                <c:pt idx="1391">
                  <c:v>118536</c:v>
                </c:pt>
                <c:pt idx="1392">
                  <c:v>110</c:v>
                </c:pt>
                <c:pt idx="1393">
                  <c:v>11634</c:v>
                </c:pt>
                <c:pt idx="1394">
                  <c:v>194626</c:v>
                </c:pt>
                <c:pt idx="1395">
                  <c:v>3236</c:v>
                </c:pt>
                <c:pt idx="1396">
                  <c:v>222</c:v>
                </c:pt>
                <c:pt idx="1397">
                  <c:v>148203</c:v>
                </c:pt>
                <c:pt idx="1398">
                  <c:v>158435</c:v>
                </c:pt>
                <c:pt idx="1399">
                  <c:v>89409</c:v>
                </c:pt>
                <c:pt idx="1400">
                  <c:v>83629</c:v>
                </c:pt>
                <c:pt idx="1401">
                  <c:v>31483</c:v>
                </c:pt>
                <c:pt idx="1402">
                  <c:v>181345</c:v>
                </c:pt>
                <c:pt idx="1403">
                  <c:v>21464</c:v>
                </c:pt>
                <c:pt idx="1404">
                  <c:v>15033</c:v>
                </c:pt>
                <c:pt idx="1405">
                  <c:v>92044</c:v>
                </c:pt>
                <c:pt idx="1406">
                  <c:v>75476</c:v>
                </c:pt>
                <c:pt idx="1407">
                  <c:v>30241</c:v>
                </c:pt>
                <c:pt idx="1408">
                  <c:v>29581</c:v>
                </c:pt>
                <c:pt idx="1409">
                  <c:v>133632</c:v>
                </c:pt>
                <c:pt idx="1410">
                  <c:v>59</c:v>
                </c:pt>
                <c:pt idx="1411">
                  <c:v>118418</c:v>
                </c:pt>
                <c:pt idx="1412">
                  <c:v>12681</c:v>
                </c:pt>
                <c:pt idx="1413">
                  <c:v>61692</c:v>
                </c:pt>
                <c:pt idx="1414">
                  <c:v>73316</c:v>
                </c:pt>
                <c:pt idx="1415">
                  <c:v>98085</c:v>
                </c:pt>
                <c:pt idx="1416">
                  <c:v>105593</c:v>
                </c:pt>
                <c:pt idx="1417">
                  <c:v>96613</c:v>
                </c:pt>
                <c:pt idx="1418">
                  <c:v>41569</c:v>
                </c:pt>
                <c:pt idx="1419">
                  <c:v>4864</c:v>
                </c:pt>
                <c:pt idx="1420">
                  <c:v>135649</c:v>
                </c:pt>
                <c:pt idx="1421">
                  <c:v>171879</c:v>
                </c:pt>
                <c:pt idx="1422">
                  <c:v>118695</c:v>
                </c:pt>
                <c:pt idx="1423">
                  <c:v>3522</c:v>
                </c:pt>
                <c:pt idx="1424">
                  <c:v>193042</c:v>
                </c:pt>
                <c:pt idx="1425">
                  <c:v>3267</c:v>
                </c:pt>
                <c:pt idx="1426">
                  <c:v>138233</c:v>
                </c:pt>
                <c:pt idx="1427">
                  <c:v>235</c:v>
                </c:pt>
                <c:pt idx="1428">
                  <c:v>117</c:v>
                </c:pt>
                <c:pt idx="1429">
                  <c:v>9</c:v>
                </c:pt>
                <c:pt idx="1430">
                  <c:v>85250</c:v>
                </c:pt>
                <c:pt idx="1431">
                  <c:v>91080</c:v>
                </c:pt>
                <c:pt idx="1432">
                  <c:v>75</c:v>
                </c:pt>
                <c:pt idx="1433">
                  <c:v>15953</c:v>
                </c:pt>
                <c:pt idx="1434">
                  <c:v>11231</c:v>
                </c:pt>
                <c:pt idx="1435">
                  <c:v>178570</c:v>
                </c:pt>
                <c:pt idx="1436">
                  <c:v>195421</c:v>
                </c:pt>
                <c:pt idx="1437">
                  <c:v>137095</c:v>
                </c:pt>
                <c:pt idx="1438">
                  <c:v>58110</c:v>
                </c:pt>
                <c:pt idx="1439">
                  <c:v>2603</c:v>
                </c:pt>
                <c:pt idx="1440">
                  <c:v>191876</c:v>
                </c:pt>
                <c:pt idx="1441">
                  <c:v>71074</c:v>
                </c:pt>
                <c:pt idx="1442">
                  <c:v>40444</c:v>
                </c:pt>
                <c:pt idx="1443">
                  <c:v>104955</c:v>
                </c:pt>
                <c:pt idx="1444">
                  <c:v>135779</c:v>
                </c:pt>
                <c:pt idx="1445">
                  <c:v>28181</c:v>
                </c:pt>
                <c:pt idx="1446">
                  <c:v>9675</c:v>
                </c:pt>
                <c:pt idx="1447">
                  <c:v>15600</c:v>
                </c:pt>
                <c:pt idx="1448">
                  <c:v>174226</c:v>
                </c:pt>
                <c:pt idx="1449">
                  <c:v>1484</c:v>
                </c:pt>
                <c:pt idx="1450">
                  <c:v>80771</c:v>
                </c:pt>
                <c:pt idx="1451">
                  <c:v>310</c:v>
                </c:pt>
                <c:pt idx="1452">
                  <c:v>1297</c:v>
                </c:pt>
                <c:pt idx="1453">
                  <c:v>91984</c:v>
                </c:pt>
                <c:pt idx="1454">
                  <c:v>3154</c:v>
                </c:pt>
                <c:pt idx="1455">
                  <c:v>550</c:v>
                </c:pt>
                <c:pt idx="1456">
                  <c:v>154182</c:v>
                </c:pt>
                <c:pt idx="1457">
                  <c:v>24037</c:v>
                </c:pt>
                <c:pt idx="1458">
                  <c:v>176544</c:v>
                </c:pt>
                <c:pt idx="1459">
                  <c:v>180040</c:v>
                </c:pt>
                <c:pt idx="1460">
                  <c:v>200</c:v>
                </c:pt>
                <c:pt idx="1461">
                  <c:v>191300</c:v>
                </c:pt>
                <c:pt idx="1462">
                  <c:v>108</c:v>
                </c:pt>
                <c:pt idx="1463">
                  <c:v>119391</c:v>
                </c:pt>
                <c:pt idx="1464">
                  <c:v>122294</c:v>
                </c:pt>
                <c:pt idx="1465">
                  <c:v>41066</c:v>
                </c:pt>
                <c:pt idx="1466">
                  <c:v>153097</c:v>
                </c:pt>
                <c:pt idx="1467">
                  <c:v>181524</c:v>
                </c:pt>
                <c:pt idx="1468">
                  <c:v>5072</c:v>
                </c:pt>
                <c:pt idx="1469">
                  <c:v>139899</c:v>
                </c:pt>
                <c:pt idx="1470">
                  <c:v>9408</c:v>
                </c:pt>
                <c:pt idx="1471">
                  <c:v>27385</c:v>
                </c:pt>
                <c:pt idx="1472">
                  <c:v>3452</c:v>
                </c:pt>
                <c:pt idx="1473">
                  <c:v>40832</c:v>
                </c:pt>
                <c:pt idx="1474">
                  <c:v>8222</c:v>
                </c:pt>
                <c:pt idx="1475">
                  <c:v>27940</c:v>
                </c:pt>
                <c:pt idx="1476">
                  <c:v>35488</c:v>
                </c:pt>
                <c:pt idx="1477">
                  <c:v>348</c:v>
                </c:pt>
                <c:pt idx="1478">
                  <c:v>40508</c:v>
                </c:pt>
                <c:pt idx="1479">
                  <c:v>2557</c:v>
                </c:pt>
                <c:pt idx="1480">
                  <c:v>25234</c:v>
                </c:pt>
                <c:pt idx="1481">
                  <c:v>145203</c:v>
                </c:pt>
                <c:pt idx="1482">
                  <c:v>2750</c:v>
                </c:pt>
                <c:pt idx="1483">
                  <c:v>229</c:v>
                </c:pt>
                <c:pt idx="1484">
                  <c:v>158340</c:v>
                </c:pt>
                <c:pt idx="1485">
                  <c:v>2808</c:v>
                </c:pt>
                <c:pt idx="1486">
                  <c:v>847</c:v>
                </c:pt>
                <c:pt idx="1487">
                  <c:v>140535</c:v>
                </c:pt>
                <c:pt idx="1488">
                  <c:v>32165</c:v>
                </c:pt>
                <c:pt idx="1489">
                  <c:v>2961</c:v>
                </c:pt>
                <c:pt idx="1490">
                  <c:v>87890</c:v>
                </c:pt>
                <c:pt idx="1491">
                  <c:v>129050</c:v>
                </c:pt>
                <c:pt idx="1492">
                  <c:v>153999</c:v>
                </c:pt>
                <c:pt idx="1493">
                  <c:v>138431</c:v>
                </c:pt>
                <c:pt idx="1494">
                  <c:v>27</c:v>
                </c:pt>
                <c:pt idx="1495">
                  <c:v>6205</c:v>
                </c:pt>
                <c:pt idx="1496">
                  <c:v>160902</c:v>
                </c:pt>
                <c:pt idx="1497">
                  <c:v>73070</c:v>
                </c:pt>
                <c:pt idx="1498">
                  <c:v>1315</c:v>
                </c:pt>
                <c:pt idx="1499">
                  <c:v>40831</c:v>
                </c:pt>
                <c:pt idx="1500">
                  <c:v>142852</c:v>
                </c:pt>
                <c:pt idx="1501">
                  <c:v>300</c:v>
                </c:pt>
                <c:pt idx="1502">
                  <c:v>156546</c:v>
                </c:pt>
                <c:pt idx="1503">
                  <c:v>153507</c:v>
                </c:pt>
                <c:pt idx="1504">
                  <c:v>132028</c:v>
                </c:pt>
                <c:pt idx="1505">
                  <c:v>200954</c:v>
                </c:pt>
                <c:pt idx="1506">
                  <c:v>122842</c:v>
                </c:pt>
                <c:pt idx="1507">
                  <c:v>12632</c:v>
                </c:pt>
                <c:pt idx="1508">
                  <c:v>37734</c:v>
                </c:pt>
                <c:pt idx="1509">
                  <c:v>76150</c:v>
                </c:pt>
                <c:pt idx="1510">
                  <c:v>141</c:v>
                </c:pt>
                <c:pt idx="1511">
                  <c:v>157001</c:v>
                </c:pt>
                <c:pt idx="1512">
                  <c:v>24304</c:v>
                </c:pt>
                <c:pt idx="1513">
                  <c:v>147154</c:v>
                </c:pt>
                <c:pt idx="1514">
                  <c:v>2290</c:v>
                </c:pt>
                <c:pt idx="1515">
                  <c:v>73863</c:v>
                </c:pt>
                <c:pt idx="1516">
                  <c:v>22532</c:v>
                </c:pt>
                <c:pt idx="1517">
                  <c:v>293</c:v>
                </c:pt>
                <c:pt idx="1518">
                  <c:v>3139</c:v>
                </c:pt>
                <c:pt idx="1519">
                  <c:v>19989</c:v>
                </c:pt>
                <c:pt idx="1520">
                  <c:v>121423</c:v>
                </c:pt>
                <c:pt idx="1521">
                  <c:v>4610</c:v>
                </c:pt>
                <c:pt idx="1522">
                  <c:v>130882</c:v>
                </c:pt>
                <c:pt idx="1523">
                  <c:v>1419</c:v>
                </c:pt>
                <c:pt idx="1524">
                  <c:v>165722</c:v>
                </c:pt>
                <c:pt idx="1525">
                  <c:v>96260</c:v>
                </c:pt>
                <c:pt idx="1526">
                  <c:v>1552</c:v>
                </c:pt>
                <c:pt idx="1527">
                  <c:v>37696</c:v>
                </c:pt>
                <c:pt idx="1528">
                  <c:v>38984</c:v>
                </c:pt>
                <c:pt idx="1529">
                  <c:v>142325</c:v>
                </c:pt>
                <c:pt idx="1530">
                  <c:v>96007</c:v>
                </c:pt>
                <c:pt idx="1531">
                  <c:v>134157</c:v>
                </c:pt>
                <c:pt idx="1532">
                  <c:v>36648</c:v>
                </c:pt>
                <c:pt idx="1533">
                  <c:v>1499</c:v>
                </c:pt>
                <c:pt idx="1534">
                  <c:v>6281</c:v>
                </c:pt>
                <c:pt idx="1535">
                  <c:v>29456</c:v>
                </c:pt>
                <c:pt idx="1536">
                  <c:v>21892</c:v>
                </c:pt>
                <c:pt idx="1537">
                  <c:v>143157</c:v>
                </c:pt>
                <c:pt idx="1538">
                  <c:v>833</c:v>
                </c:pt>
                <c:pt idx="1539">
                  <c:v>167270</c:v>
                </c:pt>
                <c:pt idx="1540">
                  <c:v>19995</c:v>
                </c:pt>
                <c:pt idx="1541">
                  <c:v>67180</c:v>
                </c:pt>
                <c:pt idx="1542">
                  <c:v>39242</c:v>
                </c:pt>
                <c:pt idx="1543">
                  <c:v>433</c:v>
                </c:pt>
                <c:pt idx="1544">
                  <c:v>55829</c:v>
                </c:pt>
                <c:pt idx="1545">
                  <c:v>131014</c:v>
                </c:pt>
                <c:pt idx="1546">
                  <c:v>168788</c:v>
                </c:pt>
                <c:pt idx="1547">
                  <c:v>162823</c:v>
                </c:pt>
                <c:pt idx="1548">
                  <c:v>175293</c:v>
                </c:pt>
                <c:pt idx="1549">
                  <c:v>3655</c:v>
                </c:pt>
                <c:pt idx="1550">
                  <c:v>963</c:v>
                </c:pt>
                <c:pt idx="1551">
                  <c:v>10816</c:v>
                </c:pt>
                <c:pt idx="1552">
                  <c:v>21287</c:v>
                </c:pt>
                <c:pt idx="1553">
                  <c:v>1768</c:v>
                </c:pt>
                <c:pt idx="1554">
                  <c:v>2288</c:v>
                </c:pt>
                <c:pt idx="1555">
                  <c:v>111732</c:v>
                </c:pt>
                <c:pt idx="1556">
                  <c:v>8166</c:v>
                </c:pt>
                <c:pt idx="1557">
                  <c:v>1589</c:v>
                </c:pt>
                <c:pt idx="1558">
                  <c:v>1265</c:v>
                </c:pt>
                <c:pt idx="1559">
                  <c:v>124380</c:v>
                </c:pt>
                <c:pt idx="1560">
                  <c:v>5534</c:v>
                </c:pt>
                <c:pt idx="1561">
                  <c:v>2065</c:v>
                </c:pt>
                <c:pt idx="1562">
                  <c:v>932</c:v>
                </c:pt>
                <c:pt idx="1563">
                  <c:v>171905</c:v>
                </c:pt>
                <c:pt idx="1564">
                  <c:v>19427</c:v>
                </c:pt>
                <c:pt idx="1565">
                  <c:v>386</c:v>
                </c:pt>
                <c:pt idx="1566">
                  <c:v>153016</c:v>
                </c:pt>
                <c:pt idx="1567">
                  <c:v>65673</c:v>
                </c:pt>
                <c:pt idx="1568">
                  <c:v>146221</c:v>
                </c:pt>
                <c:pt idx="1569">
                  <c:v>8207</c:v>
                </c:pt>
                <c:pt idx="1570">
                  <c:v>164812</c:v>
                </c:pt>
                <c:pt idx="1571">
                  <c:v>10496</c:v>
                </c:pt>
                <c:pt idx="1572">
                  <c:v>8522</c:v>
                </c:pt>
                <c:pt idx="1573">
                  <c:v>9202</c:v>
                </c:pt>
                <c:pt idx="1574">
                  <c:v>84159</c:v>
                </c:pt>
                <c:pt idx="1575">
                  <c:v>104581</c:v>
                </c:pt>
                <c:pt idx="1576">
                  <c:v>176361</c:v>
                </c:pt>
                <c:pt idx="1577">
                  <c:v>154634</c:v>
                </c:pt>
                <c:pt idx="1578">
                  <c:v>93538</c:v>
                </c:pt>
                <c:pt idx="1579">
                  <c:v>19348</c:v>
                </c:pt>
                <c:pt idx="1580">
                  <c:v>163640</c:v>
                </c:pt>
                <c:pt idx="1581">
                  <c:v>123239</c:v>
                </c:pt>
                <c:pt idx="1582">
                  <c:v>19419</c:v>
                </c:pt>
                <c:pt idx="1583">
                  <c:v>128554</c:v>
                </c:pt>
                <c:pt idx="1584">
                  <c:v>164</c:v>
                </c:pt>
                <c:pt idx="1585">
                  <c:v>165401</c:v>
                </c:pt>
                <c:pt idx="1586">
                  <c:v>136056</c:v>
                </c:pt>
                <c:pt idx="1587">
                  <c:v>42898</c:v>
                </c:pt>
                <c:pt idx="1588">
                  <c:v>8668</c:v>
                </c:pt>
                <c:pt idx="1589">
                  <c:v>15157</c:v>
                </c:pt>
                <c:pt idx="1590">
                  <c:v>127127</c:v>
                </c:pt>
                <c:pt idx="1591">
                  <c:v>138649</c:v>
                </c:pt>
                <c:pt idx="1592">
                  <c:v>31479</c:v>
                </c:pt>
                <c:pt idx="1593">
                  <c:v>24157</c:v>
                </c:pt>
                <c:pt idx="1594">
                  <c:v>154259</c:v>
                </c:pt>
                <c:pt idx="1595">
                  <c:v>12346</c:v>
                </c:pt>
                <c:pt idx="1596">
                  <c:v>173442</c:v>
                </c:pt>
                <c:pt idx="1597">
                  <c:v>198525</c:v>
                </c:pt>
                <c:pt idx="1598">
                  <c:v>40531</c:v>
                </c:pt>
                <c:pt idx="1599">
                  <c:v>2379</c:v>
                </c:pt>
                <c:pt idx="1600">
                  <c:v>137031</c:v>
                </c:pt>
                <c:pt idx="1601">
                  <c:v>84469</c:v>
                </c:pt>
                <c:pt idx="1602">
                  <c:v>19650</c:v>
                </c:pt>
                <c:pt idx="1603">
                  <c:v>5825</c:v>
                </c:pt>
                <c:pt idx="1604">
                  <c:v>168274</c:v>
                </c:pt>
                <c:pt idx="1605">
                  <c:v>169611</c:v>
                </c:pt>
                <c:pt idx="1606">
                  <c:v>1604</c:v>
                </c:pt>
                <c:pt idx="1607">
                  <c:v>29687</c:v>
                </c:pt>
                <c:pt idx="1608">
                  <c:v>692</c:v>
                </c:pt>
                <c:pt idx="1609">
                  <c:v>171908</c:v>
                </c:pt>
                <c:pt idx="1610">
                  <c:v>195162</c:v>
                </c:pt>
                <c:pt idx="1611">
                  <c:v>66849</c:v>
                </c:pt>
                <c:pt idx="1612">
                  <c:v>135116</c:v>
                </c:pt>
                <c:pt idx="1613">
                  <c:v>764</c:v>
                </c:pt>
                <c:pt idx="1614">
                  <c:v>12205</c:v>
                </c:pt>
                <c:pt idx="1615">
                  <c:v>203420</c:v>
                </c:pt>
                <c:pt idx="1616">
                  <c:v>24935</c:v>
                </c:pt>
                <c:pt idx="1617">
                  <c:v>1662</c:v>
                </c:pt>
                <c:pt idx="1618">
                  <c:v>191572</c:v>
                </c:pt>
                <c:pt idx="1619">
                  <c:v>160964</c:v>
                </c:pt>
                <c:pt idx="1620">
                  <c:v>154301</c:v>
                </c:pt>
                <c:pt idx="1621">
                  <c:v>4492</c:v>
                </c:pt>
                <c:pt idx="1622">
                  <c:v>175640</c:v>
                </c:pt>
                <c:pt idx="1623">
                  <c:v>30166</c:v>
                </c:pt>
                <c:pt idx="1624">
                  <c:v>68264</c:v>
                </c:pt>
                <c:pt idx="1625">
                  <c:v>152053</c:v>
                </c:pt>
                <c:pt idx="1626">
                  <c:v>128898</c:v>
                </c:pt>
                <c:pt idx="1627">
                  <c:v>173341</c:v>
                </c:pt>
                <c:pt idx="1628">
                  <c:v>130877</c:v>
                </c:pt>
                <c:pt idx="1629">
                  <c:v>8172</c:v>
                </c:pt>
                <c:pt idx="1630">
                  <c:v>254</c:v>
                </c:pt>
                <c:pt idx="1631">
                  <c:v>25584</c:v>
                </c:pt>
                <c:pt idx="1632">
                  <c:v>296</c:v>
                </c:pt>
                <c:pt idx="1633">
                  <c:v>165838</c:v>
                </c:pt>
                <c:pt idx="1634">
                  <c:v>24396</c:v>
                </c:pt>
                <c:pt idx="1635">
                  <c:v>392</c:v>
                </c:pt>
                <c:pt idx="1636">
                  <c:v>76247</c:v>
                </c:pt>
                <c:pt idx="1637">
                  <c:v>46396</c:v>
                </c:pt>
                <c:pt idx="1638">
                  <c:v>542</c:v>
                </c:pt>
                <c:pt idx="1639">
                  <c:v>31506</c:v>
                </c:pt>
                <c:pt idx="1640">
                  <c:v>38657</c:v>
                </c:pt>
                <c:pt idx="1641">
                  <c:v>533</c:v>
                </c:pt>
                <c:pt idx="1642">
                  <c:v>30</c:v>
                </c:pt>
                <c:pt idx="1643">
                  <c:v>15954</c:v>
                </c:pt>
                <c:pt idx="1644">
                  <c:v>22245</c:v>
                </c:pt>
                <c:pt idx="1645">
                  <c:v>118000</c:v>
                </c:pt>
                <c:pt idx="1646">
                  <c:v>94104</c:v>
                </c:pt>
                <c:pt idx="1647">
                  <c:v>144761</c:v>
                </c:pt>
                <c:pt idx="1648">
                  <c:v>131891</c:v>
                </c:pt>
                <c:pt idx="1649">
                  <c:v>620</c:v>
                </c:pt>
                <c:pt idx="1650">
                  <c:v>42124</c:v>
                </c:pt>
                <c:pt idx="1651">
                  <c:v>1491</c:v>
                </c:pt>
                <c:pt idx="1652">
                  <c:v>56707</c:v>
                </c:pt>
                <c:pt idx="1653">
                  <c:v>66510</c:v>
                </c:pt>
                <c:pt idx="1654">
                  <c:v>139443</c:v>
                </c:pt>
                <c:pt idx="1655">
                  <c:v>936</c:v>
                </c:pt>
                <c:pt idx="1656">
                  <c:v>1442</c:v>
                </c:pt>
                <c:pt idx="1657">
                  <c:v>1376</c:v>
                </c:pt>
                <c:pt idx="1658">
                  <c:v>137909</c:v>
                </c:pt>
                <c:pt idx="1659">
                  <c:v>172385</c:v>
                </c:pt>
                <c:pt idx="1660">
                  <c:v>166286</c:v>
                </c:pt>
                <c:pt idx="1661">
                  <c:v>37836</c:v>
                </c:pt>
                <c:pt idx="1662">
                  <c:v>154003</c:v>
                </c:pt>
                <c:pt idx="1663">
                  <c:v>126444</c:v>
                </c:pt>
                <c:pt idx="1664">
                  <c:v>98242</c:v>
                </c:pt>
                <c:pt idx="1665">
                  <c:v>1962</c:v>
                </c:pt>
                <c:pt idx="1666">
                  <c:v>1459</c:v>
                </c:pt>
                <c:pt idx="1667">
                  <c:v>181796</c:v>
                </c:pt>
                <c:pt idx="1668">
                  <c:v>13362</c:v>
                </c:pt>
                <c:pt idx="1669">
                  <c:v>158742</c:v>
                </c:pt>
                <c:pt idx="1670">
                  <c:v>172220</c:v>
                </c:pt>
                <c:pt idx="1671">
                  <c:v>670</c:v>
                </c:pt>
                <c:pt idx="1672">
                  <c:v>17970</c:v>
                </c:pt>
                <c:pt idx="1673">
                  <c:v>4553</c:v>
                </c:pt>
                <c:pt idx="1674">
                  <c:v>10550</c:v>
                </c:pt>
                <c:pt idx="1675">
                  <c:v>205158</c:v>
                </c:pt>
                <c:pt idx="1676">
                  <c:v>142961</c:v>
                </c:pt>
                <c:pt idx="1677">
                  <c:v>8490</c:v>
                </c:pt>
                <c:pt idx="1678">
                  <c:v>177249</c:v>
                </c:pt>
                <c:pt idx="1679">
                  <c:v>35572</c:v>
                </c:pt>
                <c:pt idx="1680">
                  <c:v>1157</c:v>
                </c:pt>
                <c:pt idx="1681">
                  <c:v>148290</c:v>
                </c:pt>
                <c:pt idx="1682">
                  <c:v>109779</c:v>
                </c:pt>
                <c:pt idx="1683">
                  <c:v>8481</c:v>
                </c:pt>
                <c:pt idx="1684">
                  <c:v>13286</c:v>
                </c:pt>
                <c:pt idx="1685">
                  <c:v>118705</c:v>
                </c:pt>
                <c:pt idx="1686">
                  <c:v>2456</c:v>
                </c:pt>
                <c:pt idx="1687">
                  <c:v>173200</c:v>
                </c:pt>
                <c:pt idx="1688">
                  <c:v>126996</c:v>
                </c:pt>
                <c:pt idx="1689">
                  <c:v>158889</c:v>
                </c:pt>
                <c:pt idx="1690">
                  <c:v>129293</c:v>
                </c:pt>
                <c:pt idx="1691">
                  <c:v>25685</c:v>
                </c:pt>
                <c:pt idx="1692">
                  <c:v>16398</c:v>
                </c:pt>
                <c:pt idx="1693">
                  <c:v>175307</c:v>
                </c:pt>
                <c:pt idx="1694">
                  <c:v>26457</c:v>
                </c:pt>
                <c:pt idx="1695">
                  <c:v>101</c:v>
                </c:pt>
                <c:pt idx="1696">
                  <c:v>168681</c:v>
                </c:pt>
                <c:pt idx="1697">
                  <c:v>60153</c:v>
                </c:pt>
                <c:pt idx="1698">
                  <c:v>59753</c:v>
                </c:pt>
                <c:pt idx="1699">
                  <c:v>28396</c:v>
                </c:pt>
                <c:pt idx="1700">
                  <c:v>160610</c:v>
                </c:pt>
                <c:pt idx="1701">
                  <c:v>65200</c:v>
                </c:pt>
                <c:pt idx="1702">
                  <c:v>2535</c:v>
                </c:pt>
                <c:pt idx="1703">
                  <c:v>171890</c:v>
                </c:pt>
                <c:pt idx="1704">
                  <c:v>29603</c:v>
                </c:pt>
                <c:pt idx="1705">
                  <c:v>6738</c:v>
                </c:pt>
                <c:pt idx="1706">
                  <c:v>31552</c:v>
                </c:pt>
                <c:pt idx="1707">
                  <c:v>941</c:v>
                </c:pt>
                <c:pt idx="1708">
                  <c:v>1758</c:v>
                </c:pt>
                <c:pt idx="1709">
                  <c:v>34320</c:v>
                </c:pt>
                <c:pt idx="1710">
                  <c:v>164127</c:v>
                </c:pt>
                <c:pt idx="1711">
                  <c:v>197831</c:v>
                </c:pt>
                <c:pt idx="1712">
                  <c:v>2533</c:v>
                </c:pt>
                <c:pt idx="1713">
                  <c:v>4209</c:v>
                </c:pt>
                <c:pt idx="1714">
                  <c:v>129459</c:v>
                </c:pt>
                <c:pt idx="1715">
                  <c:v>7682</c:v>
                </c:pt>
                <c:pt idx="1716">
                  <c:v>3234</c:v>
                </c:pt>
                <c:pt idx="1717">
                  <c:v>109125</c:v>
                </c:pt>
                <c:pt idx="1718">
                  <c:v>71676</c:v>
                </c:pt>
                <c:pt idx="1719">
                  <c:v>19996</c:v>
                </c:pt>
                <c:pt idx="1720">
                  <c:v>205610</c:v>
                </c:pt>
                <c:pt idx="1721">
                  <c:v>205322</c:v>
                </c:pt>
                <c:pt idx="1722">
                  <c:v>36739</c:v>
                </c:pt>
                <c:pt idx="1723">
                  <c:v>7929</c:v>
                </c:pt>
                <c:pt idx="1724">
                  <c:v>124052</c:v>
                </c:pt>
                <c:pt idx="1725">
                  <c:v>31503</c:v>
                </c:pt>
                <c:pt idx="1726">
                  <c:v>31808</c:v>
                </c:pt>
                <c:pt idx="1727">
                  <c:v>197443</c:v>
                </c:pt>
                <c:pt idx="1728">
                  <c:v>1561</c:v>
                </c:pt>
                <c:pt idx="1729">
                  <c:v>180564</c:v>
                </c:pt>
                <c:pt idx="1730">
                  <c:v>15878</c:v>
                </c:pt>
                <c:pt idx="1731">
                  <c:v>37728</c:v>
                </c:pt>
                <c:pt idx="1732">
                  <c:v>980</c:v>
                </c:pt>
                <c:pt idx="1733">
                  <c:v>132544</c:v>
                </c:pt>
                <c:pt idx="1734">
                  <c:v>130960</c:v>
                </c:pt>
                <c:pt idx="1735">
                  <c:v>29903</c:v>
                </c:pt>
                <c:pt idx="1736">
                  <c:v>1194</c:v>
                </c:pt>
                <c:pt idx="1737">
                  <c:v>165948</c:v>
                </c:pt>
                <c:pt idx="1738">
                  <c:v>58798</c:v>
                </c:pt>
                <c:pt idx="1739">
                  <c:v>35248</c:v>
                </c:pt>
                <c:pt idx="1740">
                  <c:v>128664</c:v>
                </c:pt>
                <c:pt idx="1741">
                  <c:v>798</c:v>
                </c:pt>
                <c:pt idx="1742">
                  <c:v>427</c:v>
                </c:pt>
                <c:pt idx="1743">
                  <c:v>180899</c:v>
                </c:pt>
                <c:pt idx="1744">
                  <c:v>3353</c:v>
                </c:pt>
                <c:pt idx="1745">
                  <c:v>76417</c:v>
                </c:pt>
                <c:pt idx="1746">
                  <c:v>163930</c:v>
                </c:pt>
                <c:pt idx="1747">
                  <c:v>146735</c:v>
                </c:pt>
                <c:pt idx="1748">
                  <c:v>37165</c:v>
                </c:pt>
                <c:pt idx="1749">
                  <c:v>143401</c:v>
                </c:pt>
                <c:pt idx="1750">
                  <c:v>203430</c:v>
                </c:pt>
                <c:pt idx="1751">
                  <c:v>144415</c:v>
                </c:pt>
                <c:pt idx="1752">
                  <c:v>75212</c:v>
                </c:pt>
                <c:pt idx="1753">
                  <c:v>223</c:v>
                </c:pt>
                <c:pt idx="1754">
                  <c:v>3728</c:v>
                </c:pt>
                <c:pt idx="1755">
                  <c:v>133528</c:v>
                </c:pt>
                <c:pt idx="1756">
                  <c:v>63740</c:v>
                </c:pt>
                <c:pt idx="1757">
                  <c:v>3632</c:v>
                </c:pt>
                <c:pt idx="1758">
                  <c:v>150145</c:v>
                </c:pt>
                <c:pt idx="1759">
                  <c:v>118610</c:v>
                </c:pt>
                <c:pt idx="1760">
                  <c:v>10799</c:v>
                </c:pt>
                <c:pt idx="1761">
                  <c:v>368</c:v>
                </c:pt>
                <c:pt idx="1762">
                  <c:v>137776</c:v>
                </c:pt>
                <c:pt idx="1763">
                  <c:v>5767</c:v>
                </c:pt>
                <c:pt idx="1764">
                  <c:v>34297</c:v>
                </c:pt>
                <c:pt idx="1765">
                  <c:v>23985</c:v>
                </c:pt>
                <c:pt idx="1766">
                  <c:v>2633</c:v>
                </c:pt>
                <c:pt idx="1767">
                  <c:v>2081</c:v>
                </c:pt>
                <c:pt idx="1768">
                  <c:v>2818</c:v>
                </c:pt>
                <c:pt idx="1769">
                  <c:v>128063</c:v>
                </c:pt>
                <c:pt idx="1770">
                  <c:v>37231</c:v>
                </c:pt>
                <c:pt idx="1771">
                  <c:v>3886</c:v>
                </c:pt>
                <c:pt idx="1772">
                  <c:v>1860</c:v>
                </c:pt>
                <c:pt idx="1773">
                  <c:v>7719</c:v>
                </c:pt>
                <c:pt idx="1774">
                  <c:v>143404</c:v>
                </c:pt>
                <c:pt idx="1775">
                  <c:v>128931</c:v>
                </c:pt>
                <c:pt idx="1776">
                  <c:v>95</c:v>
                </c:pt>
                <c:pt idx="1777">
                  <c:v>195528</c:v>
                </c:pt>
                <c:pt idx="1778">
                  <c:v>15126</c:v>
                </c:pt>
                <c:pt idx="1779">
                  <c:v>1426</c:v>
                </c:pt>
                <c:pt idx="1780">
                  <c:v>175223</c:v>
                </c:pt>
                <c:pt idx="1781">
                  <c:v>158109</c:v>
                </c:pt>
                <c:pt idx="1782">
                  <c:v>631</c:v>
                </c:pt>
                <c:pt idx="1783">
                  <c:v>187377</c:v>
                </c:pt>
                <c:pt idx="1784">
                  <c:v>247</c:v>
                </c:pt>
                <c:pt idx="1785">
                  <c:v>139991</c:v>
                </c:pt>
                <c:pt idx="1786">
                  <c:v>192934</c:v>
                </c:pt>
                <c:pt idx="1787">
                  <c:v>5339</c:v>
                </c:pt>
                <c:pt idx="1788">
                  <c:v>5795</c:v>
                </c:pt>
                <c:pt idx="1789">
                  <c:v>193949</c:v>
                </c:pt>
                <c:pt idx="1790">
                  <c:v>62853</c:v>
                </c:pt>
                <c:pt idx="1791">
                  <c:v>4741</c:v>
                </c:pt>
                <c:pt idx="1792">
                  <c:v>137</c:v>
                </c:pt>
                <c:pt idx="1793">
                  <c:v>5130</c:v>
                </c:pt>
                <c:pt idx="1794">
                  <c:v>29198</c:v>
                </c:pt>
                <c:pt idx="1795">
                  <c:v>16497</c:v>
                </c:pt>
                <c:pt idx="1796">
                  <c:v>75091</c:v>
                </c:pt>
                <c:pt idx="1797">
                  <c:v>1302</c:v>
                </c:pt>
                <c:pt idx="1798">
                  <c:v>147</c:v>
                </c:pt>
                <c:pt idx="1799">
                  <c:v>119407</c:v>
                </c:pt>
                <c:pt idx="1800">
                  <c:v>25491</c:v>
                </c:pt>
                <c:pt idx="1801">
                  <c:v>183231</c:v>
                </c:pt>
                <c:pt idx="1802">
                  <c:v>511</c:v>
                </c:pt>
                <c:pt idx="1803">
                  <c:v>626</c:v>
                </c:pt>
                <c:pt idx="1804">
                  <c:v>13172</c:v>
                </c:pt>
                <c:pt idx="1805">
                  <c:v>17419</c:v>
                </c:pt>
                <c:pt idx="1806">
                  <c:v>189052</c:v>
                </c:pt>
                <c:pt idx="1807">
                  <c:v>125311</c:v>
                </c:pt>
                <c:pt idx="1808">
                  <c:v>17851</c:v>
                </c:pt>
                <c:pt idx="1809">
                  <c:v>180956</c:v>
                </c:pt>
                <c:pt idx="1810">
                  <c:v>8195</c:v>
                </c:pt>
                <c:pt idx="1811">
                  <c:v>204836</c:v>
                </c:pt>
                <c:pt idx="1812">
                  <c:v>154825</c:v>
                </c:pt>
                <c:pt idx="1813">
                  <c:v>39813</c:v>
                </c:pt>
                <c:pt idx="1814">
                  <c:v>30932</c:v>
                </c:pt>
                <c:pt idx="1815">
                  <c:v>7098</c:v>
                </c:pt>
                <c:pt idx="1816">
                  <c:v>11825</c:v>
                </c:pt>
                <c:pt idx="1817">
                  <c:v>177802</c:v>
                </c:pt>
                <c:pt idx="1818">
                  <c:v>88827</c:v>
                </c:pt>
                <c:pt idx="1819">
                  <c:v>22948</c:v>
                </c:pt>
                <c:pt idx="1820">
                  <c:v>71655</c:v>
                </c:pt>
                <c:pt idx="1821">
                  <c:v>192074</c:v>
                </c:pt>
                <c:pt idx="1822">
                  <c:v>41003</c:v>
                </c:pt>
                <c:pt idx="1823">
                  <c:v>158572</c:v>
                </c:pt>
                <c:pt idx="1824">
                  <c:v>205716</c:v>
                </c:pt>
                <c:pt idx="1825">
                  <c:v>174078</c:v>
                </c:pt>
                <c:pt idx="1826">
                  <c:v>3510</c:v>
                </c:pt>
                <c:pt idx="1827">
                  <c:v>196326</c:v>
                </c:pt>
                <c:pt idx="1828">
                  <c:v>121073</c:v>
                </c:pt>
                <c:pt idx="1829">
                  <c:v>129904</c:v>
                </c:pt>
                <c:pt idx="1830">
                  <c:v>39927</c:v>
                </c:pt>
                <c:pt idx="1831">
                  <c:v>22897</c:v>
                </c:pt>
                <c:pt idx="1832">
                  <c:v>34969</c:v>
                </c:pt>
                <c:pt idx="1833">
                  <c:v>4370</c:v>
                </c:pt>
                <c:pt idx="1834">
                  <c:v>8552</c:v>
                </c:pt>
                <c:pt idx="1835">
                  <c:v>168998</c:v>
                </c:pt>
                <c:pt idx="1836">
                  <c:v>42743</c:v>
                </c:pt>
                <c:pt idx="1837">
                  <c:v>32674</c:v>
                </c:pt>
                <c:pt idx="1838">
                  <c:v>54361</c:v>
                </c:pt>
                <c:pt idx="1839">
                  <c:v>90870</c:v>
                </c:pt>
                <c:pt idx="1840">
                  <c:v>16499</c:v>
                </c:pt>
                <c:pt idx="1841">
                  <c:v>142039</c:v>
                </c:pt>
                <c:pt idx="1842">
                  <c:v>42244</c:v>
                </c:pt>
                <c:pt idx="1843">
                  <c:v>633</c:v>
                </c:pt>
                <c:pt idx="1844">
                  <c:v>6546</c:v>
                </c:pt>
                <c:pt idx="1845">
                  <c:v>173064</c:v>
                </c:pt>
                <c:pt idx="1846">
                  <c:v>205597</c:v>
                </c:pt>
                <c:pt idx="1847">
                  <c:v>195571</c:v>
                </c:pt>
                <c:pt idx="1848">
                  <c:v>23679</c:v>
                </c:pt>
                <c:pt idx="1849">
                  <c:v>97</c:v>
                </c:pt>
                <c:pt idx="1850">
                  <c:v>146816</c:v>
                </c:pt>
                <c:pt idx="1851">
                  <c:v>1621</c:v>
                </c:pt>
                <c:pt idx="1852">
                  <c:v>27532</c:v>
                </c:pt>
                <c:pt idx="1853">
                  <c:v>1933</c:v>
                </c:pt>
                <c:pt idx="1854">
                  <c:v>191894</c:v>
                </c:pt>
                <c:pt idx="1855">
                  <c:v>28086</c:v>
                </c:pt>
                <c:pt idx="1856">
                  <c:v>195856</c:v>
                </c:pt>
                <c:pt idx="1857">
                  <c:v>123885</c:v>
                </c:pt>
                <c:pt idx="1858">
                  <c:v>157413</c:v>
                </c:pt>
                <c:pt idx="1859">
                  <c:v>83667</c:v>
                </c:pt>
                <c:pt idx="1860">
                  <c:v>99120</c:v>
                </c:pt>
                <c:pt idx="1861">
                  <c:v>93724</c:v>
                </c:pt>
                <c:pt idx="1862">
                  <c:v>2472</c:v>
                </c:pt>
                <c:pt idx="1863">
                  <c:v>22192</c:v>
                </c:pt>
                <c:pt idx="1864">
                  <c:v>184522</c:v>
                </c:pt>
                <c:pt idx="1865">
                  <c:v>113873</c:v>
                </c:pt>
                <c:pt idx="1866">
                  <c:v>125046</c:v>
                </c:pt>
                <c:pt idx="1867">
                  <c:v>127518</c:v>
                </c:pt>
                <c:pt idx="1868">
                  <c:v>26859</c:v>
                </c:pt>
                <c:pt idx="1869">
                  <c:v>6955</c:v>
                </c:pt>
                <c:pt idx="1870">
                  <c:v>3343</c:v>
                </c:pt>
                <c:pt idx="1871">
                  <c:v>1263</c:v>
                </c:pt>
                <c:pt idx="1872">
                  <c:v>157820</c:v>
                </c:pt>
                <c:pt idx="1873">
                  <c:v>12350</c:v>
                </c:pt>
                <c:pt idx="1874">
                  <c:v>97357</c:v>
                </c:pt>
                <c:pt idx="1875">
                  <c:v>45748</c:v>
                </c:pt>
                <c:pt idx="1876">
                  <c:v>24770</c:v>
                </c:pt>
                <c:pt idx="1877">
                  <c:v>25420</c:v>
                </c:pt>
                <c:pt idx="1878">
                  <c:v>17104</c:v>
                </c:pt>
                <c:pt idx="1879">
                  <c:v>202670</c:v>
                </c:pt>
                <c:pt idx="1880">
                  <c:v>58602</c:v>
                </c:pt>
                <c:pt idx="1881">
                  <c:v>155173</c:v>
                </c:pt>
                <c:pt idx="1882">
                  <c:v>110524</c:v>
                </c:pt>
                <c:pt idx="1883">
                  <c:v>172996</c:v>
                </c:pt>
                <c:pt idx="1884">
                  <c:v>27172</c:v>
                </c:pt>
                <c:pt idx="1885">
                  <c:v>286</c:v>
                </c:pt>
                <c:pt idx="1886">
                  <c:v>201921</c:v>
                </c:pt>
                <c:pt idx="1887">
                  <c:v>123570</c:v>
                </c:pt>
                <c:pt idx="1888">
                  <c:v>1213</c:v>
                </c:pt>
                <c:pt idx="1889">
                  <c:v>9342</c:v>
                </c:pt>
                <c:pt idx="1890">
                  <c:v>18333</c:v>
                </c:pt>
                <c:pt idx="1891">
                  <c:v>195043</c:v>
                </c:pt>
                <c:pt idx="1892">
                  <c:v>171835</c:v>
                </c:pt>
                <c:pt idx="1893">
                  <c:v>3852</c:v>
                </c:pt>
                <c:pt idx="1894">
                  <c:v>142121</c:v>
                </c:pt>
                <c:pt idx="1895">
                  <c:v>18985</c:v>
                </c:pt>
                <c:pt idx="1896">
                  <c:v>312</c:v>
                </c:pt>
                <c:pt idx="1897">
                  <c:v>153318</c:v>
                </c:pt>
                <c:pt idx="1898">
                  <c:v>172552</c:v>
                </c:pt>
                <c:pt idx="1899">
                  <c:v>19622</c:v>
                </c:pt>
                <c:pt idx="1900">
                  <c:v>730</c:v>
                </c:pt>
                <c:pt idx="1901">
                  <c:v>3128</c:v>
                </c:pt>
                <c:pt idx="1902">
                  <c:v>112869</c:v>
                </c:pt>
                <c:pt idx="1903">
                  <c:v>25574</c:v>
                </c:pt>
                <c:pt idx="1904">
                  <c:v>22237</c:v>
                </c:pt>
                <c:pt idx="1905">
                  <c:v>84</c:v>
                </c:pt>
                <c:pt idx="1906">
                  <c:v>90041</c:v>
                </c:pt>
                <c:pt idx="1907">
                  <c:v>92643</c:v>
                </c:pt>
                <c:pt idx="1908">
                  <c:v>13511</c:v>
                </c:pt>
                <c:pt idx="1909">
                  <c:v>16</c:v>
                </c:pt>
                <c:pt idx="1910">
                  <c:v>192</c:v>
                </c:pt>
                <c:pt idx="1911">
                  <c:v>14017</c:v>
                </c:pt>
                <c:pt idx="1912">
                  <c:v>864</c:v>
                </c:pt>
                <c:pt idx="1913">
                  <c:v>157958</c:v>
                </c:pt>
                <c:pt idx="1914">
                  <c:v>22551</c:v>
                </c:pt>
                <c:pt idx="1915">
                  <c:v>102148</c:v>
                </c:pt>
                <c:pt idx="1916">
                  <c:v>3242</c:v>
                </c:pt>
                <c:pt idx="1917">
                  <c:v>38872</c:v>
                </c:pt>
                <c:pt idx="1918">
                  <c:v>68247</c:v>
                </c:pt>
                <c:pt idx="1919">
                  <c:v>1705</c:v>
                </c:pt>
                <c:pt idx="1920">
                  <c:v>36888</c:v>
                </c:pt>
                <c:pt idx="1921">
                  <c:v>40529</c:v>
                </c:pt>
                <c:pt idx="1922">
                  <c:v>191051</c:v>
                </c:pt>
                <c:pt idx="1923">
                  <c:v>154443</c:v>
                </c:pt>
                <c:pt idx="1924">
                  <c:v>169794</c:v>
                </c:pt>
                <c:pt idx="1925">
                  <c:v>485</c:v>
                </c:pt>
                <c:pt idx="1926">
                  <c:v>1431</c:v>
                </c:pt>
                <c:pt idx="1927">
                  <c:v>109451</c:v>
                </c:pt>
                <c:pt idx="1928">
                  <c:v>103660</c:v>
                </c:pt>
                <c:pt idx="1929">
                  <c:v>140711</c:v>
                </c:pt>
                <c:pt idx="1930">
                  <c:v>7708</c:v>
                </c:pt>
                <c:pt idx="1931">
                  <c:v>6539</c:v>
                </c:pt>
                <c:pt idx="1932">
                  <c:v>182351</c:v>
                </c:pt>
                <c:pt idx="1933">
                  <c:v>177352</c:v>
                </c:pt>
                <c:pt idx="1934">
                  <c:v>24565</c:v>
                </c:pt>
                <c:pt idx="1935">
                  <c:v>26696</c:v>
                </c:pt>
                <c:pt idx="1936">
                  <c:v>3086</c:v>
                </c:pt>
                <c:pt idx="1937">
                  <c:v>1299</c:v>
                </c:pt>
                <c:pt idx="1938">
                  <c:v>104994</c:v>
                </c:pt>
                <c:pt idx="1939">
                  <c:v>116858</c:v>
                </c:pt>
                <c:pt idx="1940">
                  <c:v>1044</c:v>
                </c:pt>
                <c:pt idx="1941">
                  <c:v>159503</c:v>
                </c:pt>
                <c:pt idx="1942">
                  <c:v>153497</c:v>
                </c:pt>
                <c:pt idx="1943">
                  <c:v>180602</c:v>
                </c:pt>
                <c:pt idx="1944">
                  <c:v>277</c:v>
                </c:pt>
                <c:pt idx="1945">
                  <c:v>128445</c:v>
                </c:pt>
                <c:pt idx="1946">
                  <c:v>1511</c:v>
                </c:pt>
                <c:pt idx="1947">
                  <c:v>156138</c:v>
                </c:pt>
                <c:pt idx="1948">
                  <c:v>17557</c:v>
                </c:pt>
                <c:pt idx="1949">
                  <c:v>195137</c:v>
                </c:pt>
                <c:pt idx="1950">
                  <c:v>119012</c:v>
                </c:pt>
                <c:pt idx="1951">
                  <c:v>180592</c:v>
                </c:pt>
                <c:pt idx="1952">
                  <c:v>1017</c:v>
                </c:pt>
                <c:pt idx="1953">
                  <c:v>9215</c:v>
                </c:pt>
                <c:pt idx="1954">
                  <c:v>31056</c:v>
                </c:pt>
                <c:pt idx="1955">
                  <c:v>8273</c:v>
                </c:pt>
                <c:pt idx="1956">
                  <c:v>3967</c:v>
                </c:pt>
                <c:pt idx="1957">
                  <c:v>172546</c:v>
                </c:pt>
                <c:pt idx="1958">
                  <c:v>182694</c:v>
                </c:pt>
                <c:pt idx="1959">
                  <c:v>3318</c:v>
                </c:pt>
                <c:pt idx="1960">
                  <c:v>15839</c:v>
                </c:pt>
                <c:pt idx="1961">
                  <c:v>8059</c:v>
                </c:pt>
                <c:pt idx="1962">
                  <c:v>10206</c:v>
                </c:pt>
                <c:pt idx="1963">
                  <c:v>75789</c:v>
                </c:pt>
                <c:pt idx="1964">
                  <c:v>18243</c:v>
                </c:pt>
                <c:pt idx="1965">
                  <c:v>10681</c:v>
                </c:pt>
                <c:pt idx="1966">
                  <c:v>193737</c:v>
                </c:pt>
                <c:pt idx="1967">
                  <c:v>3495</c:v>
                </c:pt>
                <c:pt idx="1968">
                  <c:v>143147</c:v>
                </c:pt>
                <c:pt idx="1969">
                  <c:v>4424</c:v>
                </c:pt>
                <c:pt idx="1970">
                  <c:v>203417</c:v>
                </c:pt>
                <c:pt idx="1971">
                  <c:v>117914</c:v>
                </c:pt>
                <c:pt idx="1972">
                  <c:v>137397</c:v>
                </c:pt>
                <c:pt idx="1973">
                  <c:v>21704</c:v>
                </c:pt>
                <c:pt idx="1974">
                  <c:v>65225</c:v>
                </c:pt>
                <c:pt idx="1975">
                  <c:v>9851</c:v>
                </c:pt>
                <c:pt idx="1976">
                  <c:v>181761</c:v>
                </c:pt>
                <c:pt idx="1977">
                  <c:v>153737</c:v>
                </c:pt>
                <c:pt idx="1978">
                  <c:v>119781</c:v>
                </c:pt>
                <c:pt idx="1979">
                  <c:v>37141</c:v>
                </c:pt>
                <c:pt idx="1980">
                  <c:v>3208</c:v>
                </c:pt>
                <c:pt idx="1981">
                  <c:v>145645</c:v>
                </c:pt>
                <c:pt idx="1982">
                  <c:v>66193</c:v>
                </c:pt>
                <c:pt idx="1983">
                  <c:v>41636</c:v>
                </c:pt>
                <c:pt idx="1984">
                  <c:v>28218</c:v>
                </c:pt>
                <c:pt idx="1985">
                  <c:v>384</c:v>
                </c:pt>
                <c:pt idx="1986">
                  <c:v>173101</c:v>
                </c:pt>
                <c:pt idx="1987">
                  <c:v>22497</c:v>
                </c:pt>
                <c:pt idx="1988">
                  <c:v>55601</c:v>
                </c:pt>
                <c:pt idx="1989">
                  <c:v>2259</c:v>
                </c:pt>
                <c:pt idx="1990">
                  <c:v>189</c:v>
                </c:pt>
                <c:pt idx="1991">
                  <c:v>181797</c:v>
                </c:pt>
                <c:pt idx="1992">
                  <c:v>2272</c:v>
                </c:pt>
                <c:pt idx="1993">
                  <c:v>1116</c:v>
                </c:pt>
                <c:pt idx="1994">
                  <c:v>178613</c:v>
                </c:pt>
                <c:pt idx="1995">
                  <c:v>68228</c:v>
                </c:pt>
                <c:pt idx="1996">
                  <c:v>57660</c:v>
                </c:pt>
                <c:pt idx="1997">
                  <c:v>25823</c:v>
                </c:pt>
                <c:pt idx="1998">
                  <c:v>31449</c:v>
                </c:pt>
                <c:pt idx="1999">
                  <c:v>29773</c:v>
                </c:pt>
                <c:pt idx="2000">
                  <c:v>146</c:v>
                </c:pt>
                <c:pt idx="2001">
                  <c:v>2652</c:v>
                </c:pt>
                <c:pt idx="2002">
                  <c:v>20542</c:v>
                </c:pt>
                <c:pt idx="2003">
                  <c:v>3230</c:v>
                </c:pt>
                <c:pt idx="2004">
                  <c:v>172933</c:v>
                </c:pt>
                <c:pt idx="2005">
                  <c:v>35369</c:v>
                </c:pt>
                <c:pt idx="2006">
                  <c:v>27165</c:v>
                </c:pt>
                <c:pt idx="2007">
                  <c:v>404</c:v>
                </c:pt>
                <c:pt idx="2008">
                  <c:v>2251</c:v>
                </c:pt>
                <c:pt idx="2009">
                  <c:v>123955</c:v>
                </c:pt>
                <c:pt idx="2010">
                  <c:v>37208</c:v>
                </c:pt>
                <c:pt idx="2011">
                  <c:v>36708</c:v>
                </c:pt>
                <c:pt idx="2012">
                  <c:v>183006</c:v>
                </c:pt>
                <c:pt idx="2013">
                  <c:v>42111</c:v>
                </c:pt>
                <c:pt idx="2014">
                  <c:v>2228</c:v>
                </c:pt>
                <c:pt idx="2015">
                  <c:v>162263</c:v>
                </c:pt>
                <c:pt idx="2016">
                  <c:v>96792</c:v>
                </c:pt>
                <c:pt idx="2017">
                  <c:v>46007</c:v>
                </c:pt>
                <c:pt idx="2018">
                  <c:v>212445</c:v>
                </c:pt>
                <c:pt idx="2019">
                  <c:v>129320</c:v>
                </c:pt>
                <c:pt idx="2020">
                  <c:v>2604</c:v>
                </c:pt>
                <c:pt idx="2021">
                  <c:v>154906</c:v>
                </c:pt>
                <c:pt idx="2022">
                  <c:v>26884</c:v>
                </c:pt>
                <c:pt idx="2023">
                  <c:v>3348</c:v>
                </c:pt>
                <c:pt idx="2024">
                  <c:v>9021</c:v>
                </c:pt>
                <c:pt idx="2025">
                  <c:v>163370</c:v>
                </c:pt>
                <c:pt idx="2026">
                  <c:v>11618</c:v>
                </c:pt>
                <c:pt idx="2027">
                  <c:v>195314</c:v>
                </c:pt>
                <c:pt idx="2028">
                  <c:v>5457</c:v>
                </c:pt>
                <c:pt idx="2029">
                  <c:v>4154</c:v>
                </c:pt>
                <c:pt idx="2030">
                  <c:v>3804</c:v>
                </c:pt>
                <c:pt idx="2031">
                  <c:v>204305</c:v>
                </c:pt>
                <c:pt idx="2032">
                  <c:v>31745</c:v>
                </c:pt>
                <c:pt idx="2033">
                  <c:v>102</c:v>
                </c:pt>
                <c:pt idx="2034">
                  <c:v>193557</c:v>
                </c:pt>
                <c:pt idx="2035">
                  <c:v>122891</c:v>
                </c:pt>
                <c:pt idx="2036">
                  <c:v>97803</c:v>
                </c:pt>
                <c:pt idx="2037">
                  <c:v>20750</c:v>
                </c:pt>
                <c:pt idx="2038">
                  <c:v>696</c:v>
                </c:pt>
                <c:pt idx="2039">
                  <c:v>156548</c:v>
                </c:pt>
                <c:pt idx="2040">
                  <c:v>122588</c:v>
                </c:pt>
                <c:pt idx="2041">
                  <c:v>2838</c:v>
                </c:pt>
                <c:pt idx="2042">
                  <c:v>1381</c:v>
                </c:pt>
                <c:pt idx="2043">
                  <c:v>155731</c:v>
                </c:pt>
                <c:pt idx="2044">
                  <c:v>2555</c:v>
                </c:pt>
                <c:pt idx="2045">
                  <c:v>99392</c:v>
                </c:pt>
                <c:pt idx="2046">
                  <c:v>2932</c:v>
                </c:pt>
                <c:pt idx="2047">
                  <c:v>1549</c:v>
                </c:pt>
                <c:pt idx="2048">
                  <c:v>203416</c:v>
                </c:pt>
                <c:pt idx="2049">
                  <c:v>22347</c:v>
                </c:pt>
                <c:pt idx="2050">
                  <c:v>54735</c:v>
                </c:pt>
                <c:pt idx="2051">
                  <c:v>55952</c:v>
                </c:pt>
                <c:pt idx="2052">
                  <c:v>3321</c:v>
                </c:pt>
                <c:pt idx="2053">
                  <c:v>143075</c:v>
                </c:pt>
                <c:pt idx="2054">
                  <c:v>38318</c:v>
                </c:pt>
                <c:pt idx="2055">
                  <c:v>28829</c:v>
                </c:pt>
                <c:pt idx="2056">
                  <c:v>2578</c:v>
                </c:pt>
                <c:pt idx="2057">
                  <c:v>109764</c:v>
                </c:pt>
                <c:pt idx="2058">
                  <c:v>96152</c:v>
                </c:pt>
                <c:pt idx="2059">
                  <c:v>152242</c:v>
                </c:pt>
                <c:pt idx="2060">
                  <c:v>203780</c:v>
                </c:pt>
                <c:pt idx="2061">
                  <c:v>169704</c:v>
                </c:pt>
                <c:pt idx="2062">
                  <c:v>5588</c:v>
                </c:pt>
                <c:pt idx="2063">
                  <c:v>205398</c:v>
                </c:pt>
                <c:pt idx="2064">
                  <c:v>4583</c:v>
                </c:pt>
                <c:pt idx="2065">
                  <c:v>119632</c:v>
                </c:pt>
                <c:pt idx="2066">
                  <c:v>132251</c:v>
                </c:pt>
                <c:pt idx="2067">
                  <c:v>279</c:v>
                </c:pt>
                <c:pt idx="2068">
                  <c:v>4888</c:v>
                </c:pt>
                <c:pt idx="2069">
                  <c:v>1489</c:v>
                </c:pt>
                <c:pt idx="2070">
                  <c:v>21955</c:v>
                </c:pt>
                <c:pt idx="2071">
                  <c:v>162559</c:v>
                </c:pt>
                <c:pt idx="2072">
                  <c:v>81640</c:v>
                </c:pt>
                <c:pt idx="2073">
                  <c:v>1150</c:v>
                </c:pt>
                <c:pt idx="2074">
                  <c:v>124965</c:v>
                </c:pt>
                <c:pt idx="2075">
                  <c:v>133437</c:v>
                </c:pt>
                <c:pt idx="2076">
                  <c:v>5419</c:v>
                </c:pt>
                <c:pt idx="2077">
                  <c:v>92120</c:v>
                </c:pt>
                <c:pt idx="2078">
                  <c:v>4753</c:v>
                </c:pt>
                <c:pt idx="2079">
                  <c:v>155693</c:v>
                </c:pt>
                <c:pt idx="2080">
                  <c:v>108722</c:v>
                </c:pt>
                <c:pt idx="2081">
                  <c:v>132428</c:v>
                </c:pt>
                <c:pt idx="2082">
                  <c:v>56933</c:v>
                </c:pt>
                <c:pt idx="2083">
                  <c:v>27389</c:v>
                </c:pt>
                <c:pt idx="2084">
                  <c:v>172547</c:v>
                </c:pt>
                <c:pt idx="2085">
                  <c:v>9825</c:v>
                </c:pt>
                <c:pt idx="2086">
                  <c:v>156501</c:v>
                </c:pt>
                <c:pt idx="2087">
                  <c:v>150926</c:v>
                </c:pt>
                <c:pt idx="2088">
                  <c:v>67254</c:v>
                </c:pt>
                <c:pt idx="2089">
                  <c:v>144388</c:v>
                </c:pt>
                <c:pt idx="2090">
                  <c:v>102835</c:v>
                </c:pt>
                <c:pt idx="2091">
                  <c:v>42939</c:v>
                </c:pt>
                <c:pt idx="2092">
                  <c:v>166857</c:v>
                </c:pt>
                <c:pt idx="2093">
                  <c:v>137423</c:v>
                </c:pt>
                <c:pt idx="2094">
                  <c:v>112092</c:v>
                </c:pt>
                <c:pt idx="2095">
                  <c:v>100679</c:v>
                </c:pt>
                <c:pt idx="2096">
                  <c:v>1245</c:v>
                </c:pt>
                <c:pt idx="2097">
                  <c:v>59149</c:v>
                </c:pt>
                <c:pt idx="2098">
                  <c:v>122240</c:v>
                </c:pt>
                <c:pt idx="2099">
                  <c:v>5205</c:v>
                </c:pt>
                <c:pt idx="2100">
                  <c:v>1423</c:v>
                </c:pt>
                <c:pt idx="2101">
                  <c:v>34004</c:v>
                </c:pt>
                <c:pt idx="2102">
                  <c:v>25277</c:v>
                </c:pt>
                <c:pt idx="2103">
                  <c:v>11945</c:v>
                </c:pt>
                <c:pt idx="2104">
                  <c:v>33150</c:v>
                </c:pt>
                <c:pt idx="2105">
                  <c:v>57163</c:v>
                </c:pt>
                <c:pt idx="2106">
                  <c:v>11168</c:v>
                </c:pt>
                <c:pt idx="2107">
                  <c:v>6932</c:v>
                </c:pt>
                <c:pt idx="2108">
                  <c:v>142296</c:v>
                </c:pt>
                <c:pt idx="2109">
                  <c:v>136594</c:v>
                </c:pt>
                <c:pt idx="2110">
                  <c:v>18500</c:v>
                </c:pt>
                <c:pt idx="2111">
                  <c:v>43262</c:v>
                </c:pt>
                <c:pt idx="2112">
                  <c:v>3646</c:v>
                </c:pt>
                <c:pt idx="2113">
                  <c:v>194</c:v>
                </c:pt>
                <c:pt idx="2114">
                  <c:v>607</c:v>
                </c:pt>
                <c:pt idx="2115">
                  <c:v>18289</c:v>
                </c:pt>
                <c:pt idx="2116">
                  <c:v>145633</c:v>
                </c:pt>
                <c:pt idx="2117">
                  <c:v>1986</c:v>
                </c:pt>
                <c:pt idx="2118">
                  <c:v>10814</c:v>
                </c:pt>
                <c:pt idx="2119">
                  <c:v>206051</c:v>
                </c:pt>
                <c:pt idx="2120">
                  <c:v>36399</c:v>
                </c:pt>
                <c:pt idx="2121">
                  <c:v>2718</c:v>
                </c:pt>
                <c:pt idx="2122">
                  <c:v>113293</c:v>
                </c:pt>
                <c:pt idx="2123">
                  <c:v>127095</c:v>
                </c:pt>
                <c:pt idx="2124">
                  <c:v>1420</c:v>
                </c:pt>
                <c:pt idx="2125">
                  <c:v>208895</c:v>
                </c:pt>
                <c:pt idx="2126">
                  <c:v>165</c:v>
                </c:pt>
                <c:pt idx="2127">
                  <c:v>10659</c:v>
                </c:pt>
                <c:pt idx="2128">
                  <c:v>94389</c:v>
                </c:pt>
                <c:pt idx="2129">
                  <c:v>788</c:v>
                </c:pt>
                <c:pt idx="2130">
                  <c:v>5749</c:v>
                </c:pt>
                <c:pt idx="2131">
                  <c:v>193840</c:v>
                </c:pt>
                <c:pt idx="2132">
                  <c:v>140457</c:v>
                </c:pt>
                <c:pt idx="2133">
                  <c:v>37589</c:v>
                </c:pt>
                <c:pt idx="2134">
                  <c:v>31759</c:v>
                </c:pt>
                <c:pt idx="2135">
                  <c:v>193560</c:v>
                </c:pt>
                <c:pt idx="2136">
                  <c:v>80979</c:v>
                </c:pt>
                <c:pt idx="2137">
                  <c:v>78954</c:v>
                </c:pt>
                <c:pt idx="2138">
                  <c:v>149809</c:v>
                </c:pt>
                <c:pt idx="2139">
                  <c:v>179803</c:v>
                </c:pt>
                <c:pt idx="2140">
                  <c:v>2529</c:v>
                </c:pt>
                <c:pt idx="2141">
                  <c:v>14035</c:v>
                </c:pt>
                <c:pt idx="2142">
                  <c:v>66081</c:v>
                </c:pt>
                <c:pt idx="2143">
                  <c:v>17</c:v>
                </c:pt>
                <c:pt idx="2144">
                  <c:v>129736</c:v>
                </c:pt>
                <c:pt idx="2145">
                  <c:v>39217</c:v>
                </c:pt>
                <c:pt idx="2146">
                  <c:v>55597</c:v>
                </c:pt>
                <c:pt idx="2147">
                  <c:v>19363</c:v>
                </c:pt>
                <c:pt idx="2148">
                  <c:v>173047</c:v>
                </c:pt>
                <c:pt idx="2149">
                  <c:v>163920</c:v>
                </c:pt>
                <c:pt idx="2150">
                  <c:v>169318</c:v>
                </c:pt>
                <c:pt idx="2151">
                  <c:v>61484</c:v>
                </c:pt>
                <c:pt idx="2152">
                  <c:v>35964</c:v>
                </c:pt>
                <c:pt idx="2153">
                  <c:v>140951</c:v>
                </c:pt>
                <c:pt idx="2154">
                  <c:v>782</c:v>
                </c:pt>
                <c:pt idx="2155">
                  <c:v>1800</c:v>
                </c:pt>
                <c:pt idx="2156">
                  <c:v>147768</c:v>
                </c:pt>
                <c:pt idx="2157">
                  <c:v>195539</c:v>
                </c:pt>
                <c:pt idx="2158">
                  <c:v>3818</c:v>
                </c:pt>
                <c:pt idx="2159">
                  <c:v>173275</c:v>
                </c:pt>
                <c:pt idx="2160">
                  <c:v>129976</c:v>
                </c:pt>
                <c:pt idx="2161">
                  <c:v>122889</c:v>
                </c:pt>
                <c:pt idx="2162">
                  <c:v>5942</c:v>
                </c:pt>
                <c:pt idx="2163">
                  <c:v>2542</c:v>
                </c:pt>
                <c:pt idx="2164">
                  <c:v>187653</c:v>
                </c:pt>
                <c:pt idx="2165">
                  <c:v>99081</c:v>
                </c:pt>
                <c:pt idx="2166">
                  <c:v>21380</c:v>
                </c:pt>
                <c:pt idx="2167">
                  <c:v>508</c:v>
                </c:pt>
                <c:pt idx="2168">
                  <c:v>59429</c:v>
                </c:pt>
                <c:pt idx="2169">
                  <c:v>22889</c:v>
                </c:pt>
                <c:pt idx="2170">
                  <c:v>1711</c:v>
                </c:pt>
                <c:pt idx="2171">
                  <c:v>13293</c:v>
                </c:pt>
                <c:pt idx="2172">
                  <c:v>182340</c:v>
                </c:pt>
                <c:pt idx="2173">
                  <c:v>157026</c:v>
                </c:pt>
                <c:pt idx="2174">
                  <c:v>2322</c:v>
                </c:pt>
                <c:pt idx="2175">
                  <c:v>32114</c:v>
                </c:pt>
                <c:pt idx="2176">
                  <c:v>149951</c:v>
                </c:pt>
                <c:pt idx="2177">
                  <c:v>1992</c:v>
                </c:pt>
                <c:pt idx="2178">
                  <c:v>41186</c:v>
                </c:pt>
                <c:pt idx="2179">
                  <c:v>46782</c:v>
                </c:pt>
                <c:pt idx="2180">
                  <c:v>41749</c:v>
                </c:pt>
                <c:pt idx="2181">
                  <c:v>4356</c:v>
                </c:pt>
                <c:pt idx="2182">
                  <c:v>12166</c:v>
                </c:pt>
                <c:pt idx="2183">
                  <c:v>20079</c:v>
                </c:pt>
                <c:pt idx="2184">
                  <c:v>1233</c:v>
                </c:pt>
                <c:pt idx="2185">
                  <c:v>548</c:v>
                </c:pt>
                <c:pt idx="2186">
                  <c:v>141791</c:v>
                </c:pt>
                <c:pt idx="2187">
                  <c:v>107190</c:v>
                </c:pt>
                <c:pt idx="2188">
                  <c:v>109291</c:v>
                </c:pt>
                <c:pt idx="2189">
                  <c:v>4378</c:v>
                </c:pt>
                <c:pt idx="2190">
                  <c:v>168054</c:v>
                </c:pt>
                <c:pt idx="2191">
                  <c:v>9139</c:v>
                </c:pt>
                <c:pt idx="2192">
                  <c:v>364</c:v>
                </c:pt>
                <c:pt idx="2193">
                  <c:v>29410</c:v>
                </c:pt>
                <c:pt idx="2194">
                  <c:v>23053</c:v>
                </c:pt>
                <c:pt idx="2195">
                  <c:v>376</c:v>
                </c:pt>
                <c:pt idx="2196">
                  <c:v>1574</c:v>
                </c:pt>
                <c:pt idx="2197">
                  <c:v>76</c:v>
                </c:pt>
                <c:pt idx="2198">
                  <c:v>138317</c:v>
                </c:pt>
                <c:pt idx="2199">
                  <c:v>38032</c:v>
                </c:pt>
                <c:pt idx="2200">
                  <c:v>129731</c:v>
                </c:pt>
                <c:pt idx="2201">
                  <c:v>120605</c:v>
                </c:pt>
                <c:pt idx="2202">
                  <c:v>145308</c:v>
                </c:pt>
                <c:pt idx="2203">
                  <c:v>179460</c:v>
                </c:pt>
                <c:pt idx="2204">
                  <c:v>155255</c:v>
                </c:pt>
                <c:pt idx="2205">
                  <c:v>139033</c:v>
                </c:pt>
                <c:pt idx="2206">
                  <c:v>125315</c:v>
                </c:pt>
                <c:pt idx="2207">
                  <c:v>1324</c:v>
                </c:pt>
                <c:pt idx="2208">
                  <c:v>1212</c:v>
                </c:pt>
                <c:pt idx="2209">
                  <c:v>13713</c:v>
                </c:pt>
                <c:pt idx="2210">
                  <c:v>123576</c:v>
                </c:pt>
                <c:pt idx="2211">
                  <c:v>140865</c:v>
                </c:pt>
                <c:pt idx="2212">
                  <c:v>159406</c:v>
                </c:pt>
                <c:pt idx="2213">
                  <c:v>18931</c:v>
                </c:pt>
                <c:pt idx="2214">
                  <c:v>22457</c:v>
                </c:pt>
                <c:pt idx="2215">
                  <c:v>2539</c:v>
                </c:pt>
                <c:pt idx="2216">
                  <c:v>436</c:v>
                </c:pt>
                <c:pt idx="2217">
                  <c:v>97915</c:v>
                </c:pt>
                <c:pt idx="2218">
                  <c:v>3409</c:v>
                </c:pt>
                <c:pt idx="2219">
                  <c:v>2250</c:v>
                </c:pt>
                <c:pt idx="2220">
                  <c:v>150146</c:v>
                </c:pt>
                <c:pt idx="2221">
                  <c:v>13728</c:v>
                </c:pt>
                <c:pt idx="2222">
                  <c:v>14992</c:v>
                </c:pt>
                <c:pt idx="2223">
                  <c:v>102898</c:v>
                </c:pt>
                <c:pt idx="2224">
                  <c:v>147370</c:v>
                </c:pt>
                <c:pt idx="2225">
                  <c:v>125658</c:v>
                </c:pt>
                <c:pt idx="2226">
                  <c:v>8920</c:v>
                </c:pt>
                <c:pt idx="2227">
                  <c:v>371</c:v>
                </c:pt>
                <c:pt idx="2228">
                  <c:v>53168</c:v>
                </c:pt>
                <c:pt idx="2229">
                  <c:v>146312</c:v>
                </c:pt>
                <c:pt idx="2230">
                  <c:v>1950</c:v>
                </c:pt>
                <c:pt idx="2231">
                  <c:v>136587</c:v>
                </c:pt>
                <c:pt idx="2232">
                  <c:v>6819</c:v>
                </c:pt>
                <c:pt idx="2233">
                  <c:v>854</c:v>
                </c:pt>
                <c:pt idx="2234">
                  <c:v>103132</c:v>
                </c:pt>
                <c:pt idx="2235">
                  <c:v>192135</c:v>
                </c:pt>
                <c:pt idx="2236">
                  <c:v>40235</c:v>
                </c:pt>
                <c:pt idx="2237">
                  <c:v>7262</c:v>
                </c:pt>
                <c:pt idx="2238">
                  <c:v>152765</c:v>
                </c:pt>
                <c:pt idx="2239">
                  <c:v>125675</c:v>
                </c:pt>
                <c:pt idx="2240">
                  <c:v>156180</c:v>
                </c:pt>
                <c:pt idx="2241">
                  <c:v>163154</c:v>
                </c:pt>
                <c:pt idx="2242">
                  <c:v>431</c:v>
                </c:pt>
                <c:pt idx="2243">
                  <c:v>135</c:v>
                </c:pt>
                <c:pt idx="2244">
                  <c:v>72420</c:v>
                </c:pt>
                <c:pt idx="2245">
                  <c:v>1674</c:v>
                </c:pt>
                <c:pt idx="2246">
                  <c:v>186659</c:v>
                </c:pt>
                <c:pt idx="2247">
                  <c:v>114903</c:v>
                </c:pt>
                <c:pt idx="2248">
                  <c:v>106999</c:v>
                </c:pt>
                <c:pt idx="2249">
                  <c:v>56786</c:v>
                </c:pt>
                <c:pt idx="2250">
                  <c:v>321</c:v>
                </c:pt>
                <c:pt idx="2251">
                  <c:v>170587</c:v>
                </c:pt>
                <c:pt idx="2252">
                  <c:v>150783</c:v>
                </c:pt>
                <c:pt idx="2253">
                  <c:v>63167</c:v>
                </c:pt>
                <c:pt idx="2254">
                  <c:v>171662</c:v>
                </c:pt>
                <c:pt idx="2255">
                  <c:v>10660</c:v>
                </c:pt>
                <c:pt idx="2256">
                  <c:v>197572</c:v>
                </c:pt>
                <c:pt idx="2257">
                  <c:v>101020</c:v>
                </c:pt>
                <c:pt idx="2258">
                  <c:v>509</c:v>
                </c:pt>
                <c:pt idx="2259">
                  <c:v>180198</c:v>
                </c:pt>
                <c:pt idx="2260">
                  <c:v>7571</c:v>
                </c:pt>
                <c:pt idx="2261">
                  <c:v>3864</c:v>
                </c:pt>
                <c:pt idx="2262">
                  <c:v>94731</c:v>
                </c:pt>
                <c:pt idx="2263">
                  <c:v>115293</c:v>
                </c:pt>
                <c:pt idx="2264">
                  <c:v>464</c:v>
                </c:pt>
                <c:pt idx="2265">
                  <c:v>3595</c:v>
                </c:pt>
                <c:pt idx="2266">
                  <c:v>5314</c:v>
                </c:pt>
                <c:pt idx="2267">
                  <c:v>1445</c:v>
                </c:pt>
                <c:pt idx="2268">
                  <c:v>25794</c:v>
                </c:pt>
                <c:pt idx="2269">
                  <c:v>923</c:v>
                </c:pt>
                <c:pt idx="2270">
                  <c:v>1836</c:v>
                </c:pt>
                <c:pt idx="2271">
                  <c:v>173156</c:v>
                </c:pt>
                <c:pt idx="2272">
                  <c:v>130911</c:v>
                </c:pt>
                <c:pt idx="2273">
                  <c:v>3487</c:v>
                </c:pt>
                <c:pt idx="2274">
                  <c:v>17804</c:v>
                </c:pt>
                <c:pt idx="2275">
                  <c:v>169416</c:v>
                </c:pt>
                <c:pt idx="2276">
                  <c:v>43264</c:v>
                </c:pt>
                <c:pt idx="2277">
                  <c:v>11017</c:v>
                </c:pt>
                <c:pt idx="2278">
                  <c:v>139993</c:v>
                </c:pt>
                <c:pt idx="2279">
                  <c:v>185</c:v>
                </c:pt>
                <c:pt idx="2280">
                  <c:v>155463</c:v>
                </c:pt>
                <c:pt idx="2281">
                  <c:v>35285</c:v>
                </c:pt>
                <c:pt idx="2282">
                  <c:v>2516</c:v>
                </c:pt>
                <c:pt idx="2283">
                  <c:v>4395</c:v>
                </c:pt>
                <c:pt idx="2284">
                  <c:v>32928</c:v>
                </c:pt>
                <c:pt idx="2285">
                  <c:v>1350</c:v>
                </c:pt>
                <c:pt idx="2286">
                  <c:v>539</c:v>
                </c:pt>
                <c:pt idx="2287">
                  <c:v>29602</c:v>
                </c:pt>
                <c:pt idx="2288">
                  <c:v>804</c:v>
                </c:pt>
                <c:pt idx="2289">
                  <c:v>21293</c:v>
                </c:pt>
                <c:pt idx="2290">
                  <c:v>8229</c:v>
                </c:pt>
                <c:pt idx="2291">
                  <c:v>165872</c:v>
                </c:pt>
                <c:pt idx="2292">
                  <c:v>197405</c:v>
                </c:pt>
                <c:pt idx="2293">
                  <c:v>135281</c:v>
                </c:pt>
                <c:pt idx="2294">
                  <c:v>8041</c:v>
                </c:pt>
                <c:pt idx="2295">
                  <c:v>125924</c:v>
                </c:pt>
                <c:pt idx="2296">
                  <c:v>193739</c:v>
                </c:pt>
                <c:pt idx="2297">
                  <c:v>10947</c:v>
                </c:pt>
                <c:pt idx="2298">
                  <c:v>149241</c:v>
                </c:pt>
                <c:pt idx="2299">
                  <c:v>1463</c:v>
                </c:pt>
                <c:pt idx="2300">
                  <c:v>118402</c:v>
                </c:pt>
                <c:pt idx="2301">
                  <c:v>6541</c:v>
                </c:pt>
                <c:pt idx="2302">
                  <c:v>1425</c:v>
                </c:pt>
                <c:pt idx="2303">
                  <c:v>552</c:v>
                </c:pt>
                <c:pt idx="2304">
                  <c:v>24</c:v>
                </c:pt>
                <c:pt idx="2305">
                  <c:v>161226</c:v>
                </c:pt>
                <c:pt idx="2306">
                  <c:v>34496</c:v>
                </c:pt>
                <c:pt idx="2307">
                  <c:v>33732</c:v>
                </c:pt>
                <c:pt idx="2308">
                  <c:v>17816</c:v>
                </c:pt>
                <c:pt idx="2309">
                  <c:v>131118</c:v>
                </c:pt>
                <c:pt idx="2310">
                  <c:v>32014</c:v>
                </c:pt>
                <c:pt idx="2311">
                  <c:v>109932</c:v>
                </c:pt>
                <c:pt idx="2312">
                  <c:v>35935</c:v>
                </c:pt>
                <c:pt idx="2313">
                  <c:v>2296</c:v>
                </c:pt>
                <c:pt idx="2314">
                  <c:v>126</c:v>
                </c:pt>
                <c:pt idx="2315">
                  <c:v>13071</c:v>
                </c:pt>
                <c:pt idx="2316">
                  <c:v>120515</c:v>
                </c:pt>
                <c:pt idx="2317">
                  <c:v>26235</c:v>
                </c:pt>
                <c:pt idx="2318">
                  <c:v>4077</c:v>
                </c:pt>
                <c:pt idx="2319">
                  <c:v>191004</c:v>
                </c:pt>
                <c:pt idx="2320">
                  <c:v>105624</c:v>
                </c:pt>
                <c:pt idx="2321">
                  <c:v>134711</c:v>
                </c:pt>
                <c:pt idx="2322">
                  <c:v>5641</c:v>
                </c:pt>
                <c:pt idx="2323">
                  <c:v>6481</c:v>
                </c:pt>
                <c:pt idx="2324">
                  <c:v>15474</c:v>
                </c:pt>
                <c:pt idx="2325">
                  <c:v>338</c:v>
                </c:pt>
                <c:pt idx="2326">
                  <c:v>17855</c:v>
                </c:pt>
                <c:pt idx="2327">
                  <c:v>8569</c:v>
                </c:pt>
                <c:pt idx="2328">
                  <c:v>172503</c:v>
                </c:pt>
                <c:pt idx="2329">
                  <c:v>176565</c:v>
                </c:pt>
                <c:pt idx="2330">
                  <c:v>75547</c:v>
                </c:pt>
                <c:pt idx="2331">
                  <c:v>104377</c:v>
                </c:pt>
                <c:pt idx="2332">
                  <c:v>23604</c:v>
                </c:pt>
                <c:pt idx="2333">
                  <c:v>21804</c:v>
                </c:pt>
                <c:pt idx="2334">
                  <c:v>2770</c:v>
                </c:pt>
                <c:pt idx="2335">
                  <c:v>63632</c:v>
                </c:pt>
                <c:pt idx="2336">
                  <c:v>125048</c:v>
                </c:pt>
                <c:pt idx="2337">
                  <c:v>36367</c:v>
                </c:pt>
                <c:pt idx="2338">
                  <c:v>39832</c:v>
                </c:pt>
                <c:pt idx="2339">
                  <c:v>484</c:v>
                </c:pt>
                <c:pt idx="2340">
                  <c:v>6209</c:v>
                </c:pt>
                <c:pt idx="2341">
                  <c:v>74390</c:v>
                </c:pt>
                <c:pt idx="2342">
                  <c:v>183571</c:v>
                </c:pt>
                <c:pt idx="2343">
                  <c:v>1209</c:v>
                </c:pt>
                <c:pt idx="2344">
                  <c:v>1545</c:v>
                </c:pt>
                <c:pt idx="2345">
                  <c:v>2060</c:v>
                </c:pt>
                <c:pt idx="2346">
                  <c:v>789</c:v>
                </c:pt>
                <c:pt idx="2347">
                  <c:v>149853</c:v>
                </c:pt>
                <c:pt idx="2348">
                  <c:v>156858</c:v>
                </c:pt>
                <c:pt idx="2349">
                  <c:v>146149</c:v>
                </c:pt>
                <c:pt idx="2350">
                  <c:v>141007</c:v>
                </c:pt>
                <c:pt idx="2351">
                  <c:v>42490</c:v>
                </c:pt>
                <c:pt idx="2352">
                  <c:v>38309</c:v>
                </c:pt>
                <c:pt idx="2353">
                  <c:v>48</c:v>
                </c:pt>
                <c:pt idx="2354">
                  <c:v>109969</c:v>
                </c:pt>
                <c:pt idx="2355">
                  <c:v>174614</c:v>
                </c:pt>
                <c:pt idx="2356">
                  <c:v>216</c:v>
                </c:pt>
                <c:pt idx="2357">
                  <c:v>441</c:v>
                </c:pt>
                <c:pt idx="2358">
                  <c:v>205507</c:v>
                </c:pt>
                <c:pt idx="2359">
                  <c:v>5195</c:v>
                </c:pt>
                <c:pt idx="2360">
                  <c:v>363</c:v>
                </c:pt>
                <c:pt idx="2361">
                  <c:v>1613</c:v>
                </c:pt>
                <c:pt idx="2362">
                  <c:v>13530</c:v>
                </c:pt>
                <c:pt idx="2363">
                  <c:v>205494</c:v>
                </c:pt>
                <c:pt idx="2364">
                  <c:v>159492</c:v>
                </c:pt>
                <c:pt idx="2365">
                  <c:v>48979</c:v>
                </c:pt>
                <c:pt idx="2366">
                  <c:v>1126</c:v>
                </c:pt>
                <c:pt idx="2367">
                  <c:v>12830</c:v>
                </c:pt>
                <c:pt idx="2368">
                  <c:v>41541</c:v>
                </c:pt>
                <c:pt idx="2369">
                  <c:v>13945</c:v>
                </c:pt>
                <c:pt idx="2370">
                  <c:v>143175</c:v>
                </c:pt>
                <c:pt idx="2371">
                  <c:v>119337</c:v>
                </c:pt>
                <c:pt idx="2372">
                  <c:v>2876</c:v>
                </c:pt>
                <c:pt idx="2373">
                  <c:v>283</c:v>
                </c:pt>
                <c:pt idx="2374">
                  <c:v>187680</c:v>
                </c:pt>
                <c:pt idx="2375">
                  <c:v>144325</c:v>
                </c:pt>
                <c:pt idx="2376">
                  <c:v>118410</c:v>
                </c:pt>
                <c:pt idx="2377">
                  <c:v>114387</c:v>
                </c:pt>
                <c:pt idx="2378">
                  <c:v>47082</c:v>
                </c:pt>
                <c:pt idx="2379">
                  <c:v>1770</c:v>
                </c:pt>
                <c:pt idx="2380">
                  <c:v>154905</c:v>
                </c:pt>
                <c:pt idx="2381">
                  <c:v>198953</c:v>
                </c:pt>
                <c:pt idx="2382">
                  <c:v>41835</c:v>
                </c:pt>
                <c:pt idx="2383">
                  <c:v>18932</c:v>
                </c:pt>
                <c:pt idx="2384">
                  <c:v>7538</c:v>
                </c:pt>
                <c:pt idx="2385">
                  <c:v>140343</c:v>
                </c:pt>
                <c:pt idx="2386">
                  <c:v>142131</c:v>
                </c:pt>
                <c:pt idx="2387">
                  <c:v>144864</c:v>
                </c:pt>
                <c:pt idx="2388">
                  <c:v>142</c:v>
                </c:pt>
                <c:pt idx="2389">
                  <c:v>2129</c:v>
                </c:pt>
                <c:pt idx="2390">
                  <c:v>89415</c:v>
                </c:pt>
                <c:pt idx="2391">
                  <c:v>144728</c:v>
                </c:pt>
                <c:pt idx="2392">
                  <c:v>117838</c:v>
                </c:pt>
                <c:pt idx="2393">
                  <c:v>13005</c:v>
                </c:pt>
                <c:pt idx="2394">
                  <c:v>831</c:v>
                </c:pt>
                <c:pt idx="2395">
                  <c:v>99097</c:v>
                </c:pt>
                <c:pt idx="2396">
                  <c:v>145928</c:v>
                </c:pt>
                <c:pt idx="2397">
                  <c:v>334</c:v>
                </c:pt>
                <c:pt idx="2398">
                  <c:v>884</c:v>
                </c:pt>
                <c:pt idx="2399">
                  <c:v>8130</c:v>
                </c:pt>
                <c:pt idx="2400">
                  <c:v>153623</c:v>
                </c:pt>
                <c:pt idx="2401">
                  <c:v>99312</c:v>
                </c:pt>
                <c:pt idx="2402">
                  <c:v>834</c:v>
                </c:pt>
                <c:pt idx="2403">
                  <c:v>192638</c:v>
                </c:pt>
                <c:pt idx="2404">
                  <c:v>84772</c:v>
                </c:pt>
                <c:pt idx="2405">
                  <c:v>12453</c:v>
                </c:pt>
                <c:pt idx="2406">
                  <c:v>20865</c:v>
                </c:pt>
                <c:pt idx="2407">
                  <c:v>9792</c:v>
                </c:pt>
                <c:pt idx="2408">
                  <c:v>4168</c:v>
                </c:pt>
                <c:pt idx="2409">
                  <c:v>161617</c:v>
                </c:pt>
                <c:pt idx="2410">
                  <c:v>145588</c:v>
                </c:pt>
                <c:pt idx="2411">
                  <c:v>34169</c:v>
                </c:pt>
                <c:pt idx="2412">
                  <c:v>1827</c:v>
                </c:pt>
                <c:pt idx="2413">
                  <c:v>180020</c:v>
                </c:pt>
                <c:pt idx="2414">
                  <c:v>42444</c:v>
                </c:pt>
                <c:pt idx="2415">
                  <c:v>3608</c:v>
                </c:pt>
                <c:pt idx="2416">
                  <c:v>156455</c:v>
                </c:pt>
                <c:pt idx="2417">
                  <c:v>168433</c:v>
                </c:pt>
                <c:pt idx="2418">
                  <c:v>34166</c:v>
                </c:pt>
                <c:pt idx="2419">
                  <c:v>669</c:v>
                </c:pt>
                <c:pt idx="2420">
                  <c:v>38364</c:v>
                </c:pt>
                <c:pt idx="2421">
                  <c:v>15180</c:v>
                </c:pt>
                <c:pt idx="2422">
                  <c:v>8817</c:v>
                </c:pt>
                <c:pt idx="2423">
                  <c:v>41627</c:v>
                </c:pt>
                <c:pt idx="2424">
                  <c:v>8147</c:v>
                </c:pt>
                <c:pt idx="2425">
                  <c:v>77</c:v>
                </c:pt>
                <c:pt idx="2426">
                  <c:v>18748</c:v>
                </c:pt>
                <c:pt idx="2427">
                  <c:v>160968</c:v>
                </c:pt>
                <c:pt idx="2428">
                  <c:v>149119</c:v>
                </c:pt>
                <c:pt idx="2429">
                  <c:v>125752</c:v>
                </c:pt>
                <c:pt idx="2430">
                  <c:v>129556</c:v>
                </c:pt>
                <c:pt idx="2431">
                  <c:v>205046</c:v>
                </c:pt>
                <c:pt idx="2432">
                  <c:v>171726</c:v>
                </c:pt>
                <c:pt idx="2433">
                  <c:v>171129</c:v>
                </c:pt>
                <c:pt idx="2434">
                  <c:v>41052</c:v>
                </c:pt>
                <c:pt idx="2435">
                  <c:v>12063</c:v>
                </c:pt>
                <c:pt idx="2436">
                  <c:v>14258</c:v>
                </c:pt>
                <c:pt idx="2437">
                  <c:v>65564</c:v>
                </c:pt>
                <c:pt idx="2438">
                  <c:v>22864</c:v>
                </c:pt>
                <c:pt idx="2439">
                  <c:v>34010</c:v>
                </c:pt>
                <c:pt idx="2440">
                  <c:v>1309</c:v>
                </c:pt>
                <c:pt idx="2441">
                  <c:v>1748</c:v>
                </c:pt>
                <c:pt idx="2442">
                  <c:v>1855</c:v>
                </c:pt>
                <c:pt idx="2443">
                  <c:v>63539</c:v>
                </c:pt>
                <c:pt idx="2444">
                  <c:v>102897</c:v>
                </c:pt>
                <c:pt idx="2445">
                  <c:v>61</c:v>
                </c:pt>
                <c:pt idx="2446">
                  <c:v>1417</c:v>
                </c:pt>
                <c:pt idx="2447">
                  <c:v>267</c:v>
                </c:pt>
                <c:pt idx="2448">
                  <c:v>13751</c:v>
                </c:pt>
                <c:pt idx="2449">
                  <c:v>35350</c:v>
                </c:pt>
                <c:pt idx="2450">
                  <c:v>4149</c:v>
                </c:pt>
                <c:pt idx="2451">
                  <c:v>96188</c:v>
                </c:pt>
                <c:pt idx="2452">
                  <c:v>4853</c:v>
                </c:pt>
                <c:pt idx="2453">
                  <c:v>146408</c:v>
                </c:pt>
                <c:pt idx="2454">
                  <c:v>147930</c:v>
                </c:pt>
                <c:pt idx="2455">
                  <c:v>30356</c:v>
                </c:pt>
                <c:pt idx="2456">
                  <c:v>40209</c:v>
                </c:pt>
                <c:pt idx="2457">
                  <c:v>290</c:v>
                </c:pt>
                <c:pt idx="2458">
                  <c:v>9606</c:v>
                </c:pt>
                <c:pt idx="2459">
                  <c:v>7062</c:v>
                </c:pt>
                <c:pt idx="2460">
                  <c:v>20133</c:v>
                </c:pt>
                <c:pt idx="2461">
                  <c:v>4475</c:v>
                </c:pt>
                <c:pt idx="2462">
                  <c:v>135243</c:v>
                </c:pt>
                <c:pt idx="2463">
                  <c:v>136000</c:v>
                </c:pt>
                <c:pt idx="2464">
                  <c:v>1206</c:v>
                </c:pt>
                <c:pt idx="2465">
                  <c:v>153425</c:v>
                </c:pt>
                <c:pt idx="2466">
                  <c:v>25729</c:v>
                </c:pt>
                <c:pt idx="2467">
                  <c:v>1203</c:v>
                </c:pt>
                <c:pt idx="2468">
                  <c:v>187273</c:v>
                </c:pt>
                <c:pt idx="2469">
                  <c:v>78733</c:v>
                </c:pt>
                <c:pt idx="2470">
                  <c:v>42448</c:v>
                </c:pt>
                <c:pt idx="2471">
                  <c:v>264</c:v>
                </c:pt>
                <c:pt idx="2472">
                  <c:v>85</c:v>
                </c:pt>
                <c:pt idx="2473">
                  <c:v>8804</c:v>
                </c:pt>
                <c:pt idx="2474">
                  <c:v>7336</c:v>
                </c:pt>
                <c:pt idx="2475">
                  <c:v>89953</c:v>
                </c:pt>
                <c:pt idx="2476">
                  <c:v>759</c:v>
                </c:pt>
                <c:pt idx="2477">
                  <c:v>29096</c:v>
                </c:pt>
                <c:pt idx="2478">
                  <c:v>2689</c:v>
                </c:pt>
                <c:pt idx="2479">
                  <c:v>188920</c:v>
                </c:pt>
                <c:pt idx="2480">
                  <c:v>7824</c:v>
                </c:pt>
                <c:pt idx="2481">
                  <c:v>105187</c:v>
                </c:pt>
                <c:pt idx="2482">
                  <c:v>8730</c:v>
                </c:pt>
                <c:pt idx="2483">
                  <c:v>38797</c:v>
                </c:pt>
                <c:pt idx="2484">
                  <c:v>32944</c:v>
                </c:pt>
                <c:pt idx="2485">
                  <c:v>26472</c:v>
                </c:pt>
                <c:pt idx="2486">
                  <c:v>9962</c:v>
                </c:pt>
                <c:pt idx="2487">
                  <c:v>202</c:v>
                </c:pt>
                <c:pt idx="2488">
                  <c:v>70918</c:v>
                </c:pt>
                <c:pt idx="2489">
                  <c:v>42673</c:v>
                </c:pt>
                <c:pt idx="2490">
                  <c:v>32382</c:v>
                </c:pt>
                <c:pt idx="2491">
                  <c:v>20</c:v>
                </c:pt>
                <c:pt idx="2492">
                  <c:v>182</c:v>
                </c:pt>
                <c:pt idx="2493">
                  <c:v>164865</c:v>
                </c:pt>
                <c:pt idx="2494">
                  <c:v>31291</c:v>
                </c:pt>
                <c:pt idx="2495">
                  <c:v>1037</c:v>
                </c:pt>
                <c:pt idx="2496">
                  <c:v>3518</c:v>
                </c:pt>
                <c:pt idx="2497">
                  <c:v>85105</c:v>
                </c:pt>
                <c:pt idx="2498">
                  <c:v>97273</c:v>
                </c:pt>
                <c:pt idx="2499">
                  <c:v>156496</c:v>
                </c:pt>
                <c:pt idx="2500">
                  <c:v>147623</c:v>
                </c:pt>
                <c:pt idx="2501">
                  <c:v>98347</c:v>
                </c:pt>
                <c:pt idx="2502">
                  <c:v>5824</c:v>
                </c:pt>
                <c:pt idx="2503">
                  <c:v>225</c:v>
                </c:pt>
                <c:pt idx="2504">
                  <c:v>24843</c:v>
                </c:pt>
                <c:pt idx="2505">
                  <c:v>4556</c:v>
                </c:pt>
                <c:pt idx="2506">
                  <c:v>16373</c:v>
                </c:pt>
                <c:pt idx="2507">
                  <c:v>31</c:v>
                </c:pt>
                <c:pt idx="2508">
                  <c:v>65534</c:v>
                </c:pt>
                <c:pt idx="2509">
                  <c:v>41658</c:v>
                </c:pt>
                <c:pt idx="2510">
                  <c:v>148291</c:v>
                </c:pt>
                <c:pt idx="2511">
                  <c:v>141430</c:v>
                </c:pt>
                <c:pt idx="2512">
                  <c:v>54433</c:v>
                </c:pt>
                <c:pt idx="2513">
                  <c:v>148205</c:v>
                </c:pt>
                <c:pt idx="2514">
                  <c:v>177478</c:v>
                </c:pt>
                <c:pt idx="2515">
                  <c:v>124969</c:v>
                </c:pt>
                <c:pt idx="2516">
                  <c:v>184424</c:v>
                </c:pt>
                <c:pt idx="2517">
                  <c:v>128721</c:v>
                </c:pt>
                <c:pt idx="2518">
                  <c:v>22877</c:v>
                </c:pt>
                <c:pt idx="2519">
                  <c:v>56885</c:v>
                </c:pt>
                <c:pt idx="2520">
                  <c:v>8593</c:v>
                </c:pt>
                <c:pt idx="2521">
                  <c:v>64204</c:v>
                </c:pt>
                <c:pt idx="2522">
                  <c:v>35188</c:v>
                </c:pt>
                <c:pt idx="2523">
                  <c:v>11057</c:v>
                </c:pt>
                <c:pt idx="2524">
                  <c:v>99437</c:v>
                </c:pt>
                <c:pt idx="2525">
                  <c:v>166372</c:v>
                </c:pt>
                <c:pt idx="2526">
                  <c:v>150293</c:v>
                </c:pt>
                <c:pt idx="2527">
                  <c:v>142262</c:v>
                </c:pt>
                <c:pt idx="2528">
                  <c:v>126239</c:v>
                </c:pt>
                <c:pt idx="2529">
                  <c:v>14038</c:v>
                </c:pt>
                <c:pt idx="2530">
                  <c:v>161546</c:v>
                </c:pt>
                <c:pt idx="2531">
                  <c:v>171672</c:v>
                </c:pt>
                <c:pt idx="2532">
                  <c:v>142830</c:v>
                </c:pt>
                <c:pt idx="2533">
                  <c:v>64826</c:v>
                </c:pt>
                <c:pt idx="2534">
                  <c:v>131111</c:v>
                </c:pt>
                <c:pt idx="2535">
                  <c:v>17709</c:v>
                </c:pt>
                <c:pt idx="2536">
                  <c:v>4286</c:v>
                </c:pt>
                <c:pt idx="2537">
                  <c:v>18460</c:v>
                </c:pt>
                <c:pt idx="2538">
                  <c:v>33911</c:v>
                </c:pt>
                <c:pt idx="2539">
                  <c:v>33040</c:v>
                </c:pt>
                <c:pt idx="2540">
                  <c:v>248</c:v>
                </c:pt>
                <c:pt idx="2541">
                  <c:v>83734</c:v>
                </c:pt>
                <c:pt idx="2542">
                  <c:v>191982</c:v>
                </c:pt>
                <c:pt idx="2543">
                  <c:v>1036</c:v>
                </c:pt>
                <c:pt idx="2544">
                  <c:v>545</c:v>
                </c:pt>
                <c:pt idx="2545">
                  <c:v>191972</c:v>
                </c:pt>
                <c:pt idx="2546">
                  <c:v>3041</c:v>
                </c:pt>
                <c:pt idx="2547">
                  <c:v>1323</c:v>
                </c:pt>
                <c:pt idx="2548">
                  <c:v>205045</c:v>
                </c:pt>
                <c:pt idx="2549">
                  <c:v>157917</c:v>
                </c:pt>
                <c:pt idx="2550">
                  <c:v>142057</c:v>
                </c:pt>
                <c:pt idx="2551">
                  <c:v>111173</c:v>
                </c:pt>
                <c:pt idx="2552">
                  <c:v>1645</c:v>
                </c:pt>
                <c:pt idx="2553">
                  <c:v>162107</c:v>
                </c:pt>
                <c:pt idx="2554">
                  <c:v>124968</c:v>
                </c:pt>
                <c:pt idx="2555">
                  <c:v>127312</c:v>
                </c:pt>
                <c:pt idx="2556">
                  <c:v>1144</c:v>
                </c:pt>
                <c:pt idx="2557">
                  <c:v>178210</c:v>
                </c:pt>
                <c:pt idx="2558">
                  <c:v>31545</c:v>
                </c:pt>
                <c:pt idx="2559">
                  <c:v>4035</c:v>
                </c:pt>
                <c:pt idx="2560">
                  <c:v>379</c:v>
                </c:pt>
                <c:pt idx="2561">
                  <c:v>1452</c:v>
                </c:pt>
                <c:pt idx="2562">
                  <c:v>2819</c:v>
                </c:pt>
                <c:pt idx="2563">
                  <c:v>15889</c:v>
                </c:pt>
                <c:pt idx="2564">
                  <c:v>160081</c:v>
                </c:pt>
                <c:pt idx="2565">
                  <c:v>42892</c:v>
                </c:pt>
                <c:pt idx="2566">
                  <c:v>27117</c:v>
                </c:pt>
                <c:pt idx="2567">
                  <c:v>160561</c:v>
                </c:pt>
                <c:pt idx="2568">
                  <c:v>29259</c:v>
                </c:pt>
                <c:pt idx="2569">
                  <c:v>29613</c:v>
                </c:pt>
                <c:pt idx="2570">
                  <c:v>28258</c:v>
                </c:pt>
                <c:pt idx="2571">
                  <c:v>5869</c:v>
                </c:pt>
                <c:pt idx="2572">
                  <c:v>872</c:v>
                </c:pt>
                <c:pt idx="2573">
                  <c:v>2748</c:v>
                </c:pt>
                <c:pt idx="2574">
                  <c:v>142267</c:v>
                </c:pt>
                <c:pt idx="2575">
                  <c:v>13456</c:v>
                </c:pt>
                <c:pt idx="2576">
                  <c:v>1814</c:v>
                </c:pt>
                <c:pt idx="2577">
                  <c:v>124390</c:v>
                </c:pt>
                <c:pt idx="2578">
                  <c:v>21709</c:v>
                </c:pt>
                <c:pt idx="2579">
                  <c:v>155</c:v>
                </c:pt>
                <c:pt idx="2580">
                  <c:v>115233</c:v>
                </c:pt>
                <c:pt idx="2581">
                  <c:v>27298</c:v>
                </c:pt>
                <c:pt idx="2582">
                  <c:v>11265</c:v>
                </c:pt>
                <c:pt idx="2583">
                  <c:v>37296</c:v>
                </c:pt>
                <c:pt idx="2584">
                  <c:v>160559</c:v>
                </c:pt>
                <c:pt idx="2585">
                  <c:v>65990</c:v>
                </c:pt>
                <c:pt idx="2586">
                  <c:v>11104</c:v>
                </c:pt>
                <c:pt idx="2587">
                  <c:v>8935</c:v>
                </c:pt>
                <c:pt idx="2588">
                  <c:v>88594</c:v>
                </c:pt>
                <c:pt idx="2589">
                  <c:v>5770</c:v>
                </c:pt>
                <c:pt idx="2590">
                  <c:v>149776</c:v>
                </c:pt>
                <c:pt idx="2591">
                  <c:v>25114</c:v>
                </c:pt>
                <c:pt idx="2592">
                  <c:v>9735</c:v>
                </c:pt>
                <c:pt idx="2593">
                  <c:v>2541</c:v>
                </c:pt>
                <c:pt idx="2594">
                  <c:v>6714</c:v>
                </c:pt>
                <c:pt idx="2595">
                  <c:v>1149</c:v>
                </c:pt>
                <c:pt idx="2596">
                  <c:v>190639</c:v>
                </c:pt>
                <c:pt idx="2597">
                  <c:v>3341</c:v>
                </c:pt>
                <c:pt idx="2598">
                  <c:v>3190</c:v>
                </c:pt>
                <c:pt idx="2599">
                  <c:v>217449</c:v>
                </c:pt>
                <c:pt idx="2600">
                  <c:v>23890</c:v>
                </c:pt>
                <c:pt idx="2601">
                  <c:v>43249</c:v>
                </c:pt>
                <c:pt idx="2602">
                  <c:v>3218</c:v>
                </c:pt>
                <c:pt idx="2603">
                  <c:v>8126</c:v>
                </c:pt>
                <c:pt idx="2604">
                  <c:v>329</c:v>
                </c:pt>
                <c:pt idx="2605">
                  <c:v>150485</c:v>
                </c:pt>
                <c:pt idx="2606">
                  <c:v>137155</c:v>
                </c:pt>
                <c:pt idx="2607">
                  <c:v>38749</c:v>
                </c:pt>
                <c:pt idx="2608">
                  <c:v>10908</c:v>
                </c:pt>
                <c:pt idx="2609">
                  <c:v>299</c:v>
                </c:pt>
                <c:pt idx="2610">
                  <c:v>195503</c:v>
                </c:pt>
                <c:pt idx="2611">
                  <c:v>67181</c:v>
                </c:pt>
                <c:pt idx="2612">
                  <c:v>114667</c:v>
                </c:pt>
                <c:pt idx="2613">
                  <c:v>16498</c:v>
                </c:pt>
                <c:pt idx="2614">
                  <c:v>21239</c:v>
                </c:pt>
                <c:pt idx="2615">
                  <c:v>1338</c:v>
                </c:pt>
                <c:pt idx="2616">
                  <c:v>166571</c:v>
                </c:pt>
                <c:pt idx="2617">
                  <c:v>161547</c:v>
                </c:pt>
                <c:pt idx="2618">
                  <c:v>21133</c:v>
                </c:pt>
                <c:pt idx="2619">
                  <c:v>1717</c:v>
                </c:pt>
                <c:pt idx="2620">
                  <c:v>66085</c:v>
                </c:pt>
                <c:pt idx="2621">
                  <c:v>102435</c:v>
                </c:pt>
                <c:pt idx="2622">
                  <c:v>144568</c:v>
                </c:pt>
                <c:pt idx="2623">
                  <c:v>497</c:v>
                </c:pt>
                <c:pt idx="2624">
                  <c:v>8790</c:v>
                </c:pt>
                <c:pt idx="2625">
                  <c:v>123185</c:v>
                </c:pt>
                <c:pt idx="2626">
                  <c:v>180231</c:v>
                </c:pt>
                <c:pt idx="2627">
                  <c:v>129820</c:v>
                </c:pt>
                <c:pt idx="2628">
                  <c:v>1824</c:v>
                </c:pt>
                <c:pt idx="2629">
                  <c:v>18291</c:v>
                </c:pt>
                <c:pt idx="2630">
                  <c:v>96704</c:v>
                </c:pt>
                <c:pt idx="2631">
                  <c:v>27823</c:v>
                </c:pt>
                <c:pt idx="2632">
                  <c:v>16320</c:v>
                </c:pt>
                <c:pt idx="2633">
                  <c:v>180771</c:v>
                </c:pt>
                <c:pt idx="2634">
                  <c:v>163354</c:v>
                </c:pt>
                <c:pt idx="2635">
                  <c:v>181260</c:v>
                </c:pt>
                <c:pt idx="2636">
                  <c:v>108665</c:v>
                </c:pt>
                <c:pt idx="2637">
                  <c:v>139992</c:v>
                </c:pt>
                <c:pt idx="2638">
                  <c:v>128565</c:v>
                </c:pt>
                <c:pt idx="2639">
                  <c:v>126100</c:v>
                </c:pt>
                <c:pt idx="2640">
                  <c:v>23010</c:v>
                </c:pt>
                <c:pt idx="2641">
                  <c:v>38391</c:v>
                </c:pt>
                <c:pt idx="2642">
                  <c:v>5620</c:v>
                </c:pt>
                <c:pt idx="2643">
                  <c:v>12283</c:v>
                </c:pt>
                <c:pt idx="2644">
                  <c:v>4616</c:v>
                </c:pt>
                <c:pt idx="2645">
                  <c:v>176606</c:v>
                </c:pt>
                <c:pt idx="2646">
                  <c:v>40432</c:v>
                </c:pt>
                <c:pt idx="2647">
                  <c:v>38718</c:v>
                </c:pt>
                <c:pt idx="2648">
                  <c:v>38778</c:v>
                </c:pt>
                <c:pt idx="2649">
                  <c:v>718</c:v>
                </c:pt>
                <c:pt idx="2650">
                  <c:v>2247</c:v>
                </c:pt>
                <c:pt idx="2651">
                  <c:v>13347</c:v>
                </c:pt>
                <c:pt idx="2652">
                  <c:v>15549</c:v>
                </c:pt>
                <c:pt idx="2653">
                  <c:v>8017</c:v>
                </c:pt>
                <c:pt idx="2654">
                  <c:v>11415</c:v>
                </c:pt>
                <c:pt idx="2655">
                  <c:v>178134</c:v>
                </c:pt>
                <c:pt idx="2656">
                  <c:v>216459</c:v>
                </c:pt>
                <c:pt idx="2657">
                  <c:v>178944</c:v>
                </c:pt>
                <c:pt idx="2658">
                  <c:v>166158</c:v>
                </c:pt>
                <c:pt idx="2659">
                  <c:v>71973</c:v>
                </c:pt>
                <c:pt idx="2660">
                  <c:v>40761</c:v>
                </c:pt>
                <c:pt idx="2661">
                  <c:v>38735</c:v>
                </c:pt>
                <c:pt idx="2662">
                  <c:v>677</c:v>
                </c:pt>
                <c:pt idx="2663">
                  <c:v>11081</c:v>
                </c:pt>
                <c:pt idx="2664">
                  <c:v>181494</c:v>
                </c:pt>
                <c:pt idx="2665">
                  <c:v>136440</c:v>
                </c:pt>
                <c:pt idx="2666">
                  <c:v>192455</c:v>
                </c:pt>
                <c:pt idx="2667">
                  <c:v>22938</c:v>
                </c:pt>
                <c:pt idx="2668">
                  <c:v>88016</c:v>
                </c:pt>
                <c:pt idx="2669">
                  <c:v>17484</c:v>
                </c:pt>
                <c:pt idx="2670">
                  <c:v>359</c:v>
                </c:pt>
                <c:pt idx="2671">
                  <c:v>6657</c:v>
                </c:pt>
                <c:pt idx="2672">
                  <c:v>132497</c:v>
                </c:pt>
                <c:pt idx="2673">
                  <c:v>125050</c:v>
                </c:pt>
                <c:pt idx="2674">
                  <c:v>136356</c:v>
                </c:pt>
                <c:pt idx="2675">
                  <c:v>24920</c:v>
                </c:pt>
                <c:pt idx="2676">
                  <c:v>5697</c:v>
                </c:pt>
                <c:pt idx="2677">
                  <c:v>17393</c:v>
                </c:pt>
                <c:pt idx="2678">
                  <c:v>2363</c:v>
                </c:pt>
                <c:pt idx="2679">
                  <c:v>137290</c:v>
                </c:pt>
                <c:pt idx="2680">
                  <c:v>147790</c:v>
                </c:pt>
                <c:pt idx="2681">
                  <c:v>142687</c:v>
                </c:pt>
                <c:pt idx="2682">
                  <c:v>144036</c:v>
                </c:pt>
                <c:pt idx="2683">
                  <c:v>4229</c:v>
                </c:pt>
                <c:pt idx="2684">
                  <c:v>1099</c:v>
                </c:pt>
                <c:pt idx="2685">
                  <c:v>201248</c:v>
                </c:pt>
                <c:pt idx="2686">
                  <c:v>130792</c:v>
                </c:pt>
                <c:pt idx="2687">
                  <c:v>9615</c:v>
                </c:pt>
                <c:pt idx="2688">
                  <c:v>761</c:v>
                </c:pt>
                <c:pt idx="2689">
                  <c:v>130912</c:v>
                </c:pt>
                <c:pt idx="2690">
                  <c:v>143176</c:v>
                </c:pt>
                <c:pt idx="2691">
                  <c:v>144492</c:v>
                </c:pt>
                <c:pt idx="2692">
                  <c:v>2940</c:v>
                </c:pt>
                <c:pt idx="2693">
                  <c:v>161578</c:v>
                </c:pt>
                <c:pt idx="2694">
                  <c:v>12538</c:v>
                </c:pt>
                <c:pt idx="2695">
                  <c:v>704</c:v>
                </c:pt>
                <c:pt idx="2696">
                  <c:v>3071</c:v>
                </c:pt>
                <c:pt idx="2697">
                  <c:v>38713</c:v>
                </c:pt>
                <c:pt idx="2698">
                  <c:v>198487</c:v>
                </c:pt>
                <c:pt idx="2699">
                  <c:v>101013</c:v>
                </c:pt>
                <c:pt idx="2700">
                  <c:v>3394</c:v>
                </c:pt>
                <c:pt idx="2701">
                  <c:v>5316</c:v>
                </c:pt>
                <c:pt idx="2702">
                  <c:v>216201</c:v>
                </c:pt>
                <c:pt idx="2703">
                  <c:v>31971</c:v>
                </c:pt>
                <c:pt idx="2704">
                  <c:v>31621</c:v>
                </c:pt>
                <c:pt idx="2705">
                  <c:v>1931</c:v>
                </c:pt>
                <c:pt idx="2706">
                  <c:v>3202</c:v>
                </c:pt>
                <c:pt idx="2707">
                  <c:v>4112</c:v>
                </c:pt>
                <c:pt idx="2708">
                  <c:v>4401</c:v>
                </c:pt>
                <c:pt idx="2709">
                  <c:v>169147</c:v>
                </c:pt>
                <c:pt idx="2710">
                  <c:v>40276</c:v>
                </c:pt>
                <c:pt idx="2711">
                  <c:v>10819</c:v>
                </c:pt>
                <c:pt idx="2712">
                  <c:v>1590</c:v>
                </c:pt>
                <c:pt idx="2713">
                  <c:v>91189</c:v>
                </c:pt>
                <c:pt idx="2714">
                  <c:v>145012</c:v>
                </c:pt>
                <c:pt idx="2715">
                  <c:v>33643</c:v>
                </c:pt>
                <c:pt idx="2716">
                  <c:v>90</c:v>
                </c:pt>
                <c:pt idx="2717">
                  <c:v>21985</c:v>
                </c:pt>
                <c:pt idx="2718">
                  <c:v>176530</c:v>
                </c:pt>
                <c:pt idx="2719">
                  <c:v>1506</c:v>
                </c:pt>
                <c:pt idx="2720">
                  <c:v>123609</c:v>
                </c:pt>
                <c:pt idx="2721">
                  <c:v>3269</c:v>
                </c:pt>
                <c:pt idx="2722">
                  <c:v>206504</c:v>
                </c:pt>
                <c:pt idx="2723">
                  <c:v>154600</c:v>
                </c:pt>
                <c:pt idx="2724">
                  <c:v>163931</c:v>
                </c:pt>
                <c:pt idx="2725">
                  <c:v>43320</c:v>
                </c:pt>
                <c:pt idx="2726">
                  <c:v>1430</c:v>
                </c:pt>
                <c:pt idx="2727">
                  <c:v>121958</c:v>
                </c:pt>
                <c:pt idx="2728">
                  <c:v>130827</c:v>
                </c:pt>
                <c:pt idx="2729">
                  <c:v>129359</c:v>
                </c:pt>
                <c:pt idx="2730">
                  <c:v>1333</c:v>
                </c:pt>
                <c:pt idx="2731">
                  <c:v>181960</c:v>
                </c:pt>
                <c:pt idx="2732">
                  <c:v>147170</c:v>
                </c:pt>
                <c:pt idx="2733">
                  <c:v>87821</c:v>
                </c:pt>
                <c:pt idx="2734">
                  <c:v>91034</c:v>
                </c:pt>
                <c:pt idx="2735">
                  <c:v>43307</c:v>
                </c:pt>
                <c:pt idx="2736">
                  <c:v>28037</c:v>
                </c:pt>
                <c:pt idx="2737">
                  <c:v>684</c:v>
                </c:pt>
                <c:pt idx="2738">
                  <c:v>67453</c:v>
                </c:pt>
                <c:pt idx="2739">
                  <c:v>19184</c:v>
                </c:pt>
                <c:pt idx="2740">
                  <c:v>8127</c:v>
                </c:pt>
                <c:pt idx="2741">
                  <c:v>152757</c:v>
                </c:pt>
                <c:pt idx="2742">
                  <c:v>197070</c:v>
                </c:pt>
                <c:pt idx="2743">
                  <c:v>3990</c:v>
                </c:pt>
                <c:pt idx="2744">
                  <c:v>17136</c:v>
                </c:pt>
                <c:pt idx="2745">
                  <c:v>135262</c:v>
                </c:pt>
                <c:pt idx="2746">
                  <c:v>24416</c:v>
                </c:pt>
                <c:pt idx="2747">
                  <c:v>37461</c:v>
                </c:pt>
                <c:pt idx="2748">
                  <c:v>19854</c:v>
                </c:pt>
                <c:pt idx="2749">
                  <c:v>3711</c:v>
                </c:pt>
                <c:pt idx="2750">
                  <c:v>156</c:v>
                </c:pt>
                <c:pt idx="2751">
                  <c:v>155119</c:v>
                </c:pt>
                <c:pt idx="2752">
                  <c:v>121615</c:v>
                </c:pt>
                <c:pt idx="2753">
                  <c:v>106753</c:v>
                </c:pt>
                <c:pt idx="2754">
                  <c:v>35289</c:v>
                </c:pt>
                <c:pt idx="2755">
                  <c:v>36986</c:v>
                </c:pt>
                <c:pt idx="2756">
                  <c:v>55834</c:v>
                </c:pt>
                <c:pt idx="2757">
                  <c:v>3801</c:v>
                </c:pt>
                <c:pt idx="2758">
                  <c:v>11949</c:v>
                </c:pt>
                <c:pt idx="2759">
                  <c:v>1253</c:v>
                </c:pt>
                <c:pt idx="2760">
                  <c:v>1708</c:v>
                </c:pt>
                <c:pt idx="2761">
                  <c:v>3874</c:v>
                </c:pt>
                <c:pt idx="2762">
                  <c:v>13883</c:v>
                </c:pt>
                <c:pt idx="2763">
                  <c:v>4173</c:v>
                </c:pt>
                <c:pt idx="2764">
                  <c:v>56128</c:v>
                </c:pt>
                <c:pt idx="2765">
                  <c:v>38931</c:v>
                </c:pt>
                <c:pt idx="2766">
                  <c:v>8069</c:v>
                </c:pt>
                <c:pt idx="2767">
                  <c:v>139326</c:v>
                </c:pt>
                <c:pt idx="2768">
                  <c:v>1982</c:v>
                </c:pt>
                <c:pt idx="2769">
                  <c:v>2133</c:v>
                </c:pt>
                <c:pt idx="2770">
                  <c:v>6521</c:v>
                </c:pt>
                <c:pt idx="2771">
                  <c:v>172971</c:v>
                </c:pt>
                <c:pt idx="2772">
                  <c:v>124827</c:v>
                </c:pt>
                <c:pt idx="2773">
                  <c:v>4355</c:v>
                </c:pt>
                <c:pt idx="2774">
                  <c:v>16144</c:v>
                </c:pt>
                <c:pt idx="2775">
                  <c:v>156976</c:v>
                </c:pt>
                <c:pt idx="2776">
                  <c:v>172931</c:v>
                </c:pt>
                <c:pt idx="2777">
                  <c:v>95613</c:v>
                </c:pt>
                <c:pt idx="2778">
                  <c:v>79282</c:v>
                </c:pt>
                <c:pt idx="2779">
                  <c:v>47046</c:v>
                </c:pt>
                <c:pt idx="2780">
                  <c:v>134</c:v>
                </c:pt>
                <c:pt idx="2781">
                  <c:v>6627</c:v>
                </c:pt>
                <c:pt idx="2782">
                  <c:v>8829</c:v>
                </c:pt>
                <c:pt idx="2783">
                  <c:v>2339</c:v>
                </c:pt>
                <c:pt idx="2784">
                  <c:v>206803</c:v>
                </c:pt>
                <c:pt idx="2785">
                  <c:v>160958</c:v>
                </c:pt>
                <c:pt idx="2786">
                  <c:v>90190</c:v>
                </c:pt>
                <c:pt idx="2787">
                  <c:v>1577</c:v>
                </c:pt>
                <c:pt idx="2788">
                  <c:v>55705</c:v>
                </c:pt>
                <c:pt idx="2789">
                  <c:v>20847</c:v>
                </c:pt>
                <c:pt idx="2790">
                  <c:v>165662</c:v>
                </c:pt>
                <c:pt idx="2791">
                  <c:v>160784</c:v>
                </c:pt>
                <c:pt idx="2792">
                  <c:v>202732</c:v>
                </c:pt>
                <c:pt idx="2793">
                  <c:v>21930</c:v>
                </c:pt>
                <c:pt idx="2794">
                  <c:v>21551</c:v>
                </c:pt>
                <c:pt idx="2795">
                  <c:v>1830</c:v>
                </c:pt>
                <c:pt idx="2796">
                  <c:v>5451</c:v>
                </c:pt>
                <c:pt idx="2797">
                  <c:v>56758</c:v>
                </c:pt>
                <c:pt idx="2798">
                  <c:v>154479</c:v>
                </c:pt>
                <c:pt idx="2799">
                  <c:v>205317</c:v>
                </c:pt>
                <c:pt idx="2800">
                  <c:v>67593</c:v>
                </c:pt>
                <c:pt idx="2801">
                  <c:v>124668</c:v>
                </c:pt>
                <c:pt idx="2802">
                  <c:v>1143</c:v>
                </c:pt>
                <c:pt idx="2803">
                  <c:v>6117</c:v>
                </c:pt>
                <c:pt idx="2804">
                  <c:v>11159</c:v>
                </c:pt>
                <c:pt idx="2805">
                  <c:v>191597</c:v>
                </c:pt>
                <c:pt idx="2806">
                  <c:v>36400</c:v>
                </c:pt>
                <c:pt idx="2807">
                  <c:v>3586</c:v>
                </c:pt>
                <c:pt idx="2808">
                  <c:v>170771</c:v>
                </c:pt>
                <c:pt idx="2809">
                  <c:v>2114</c:v>
                </c:pt>
                <c:pt idx="2810">
                  <c:v>697</c:v>
                </c:pt>
                <c:pt idx="2811">
                  <c:v>23953</c:v>
                </c:pt>
                <c:pt idx="2812">
                  <c:v>1496</c:v>
                </c:pt>
                <c:pt idx="2813">
                  <c:v>1751</c:v>
                </c:pt>
                <c:pt idx="2814">
                  <c:v>96</c:v>
                </c:pt>
                <c:pt idx="2815">
                  <c:v>179835</c:v>
                </c:pt>
                <c:pt idx="2816">
                  <c:v>126912</c:v>
                </c:pt>
                <c:pt idx="2817">
                  <c:v>30328</c:v>
                </c:pt>
                <c:pt idx="2818">
                  <c:v>4562</c:v>
                </c:pt>
                <c:pt idx="2819">
                  <c:v>870</c:v>
                </c:pt>
                <c:pt idx="2820">
                  <c:v>217372</c:v>
                </c:pt>
                <c:pt idx="2821">
                  <c:v>37615</c:v>
                </c:pt>
                <c:pt idx="2822">
                  <c:v>4358</c:v>
                </c:pt>
                <c:pt idx="2823">
                  <c:v>22143</c:v>
                </c:pt>
                <c:pt idx="2824">
                  <c:v>138104</c:v>
                </c:pt>
                <c:pt idx="2825">
                  <c:v>80642</c:v>
                </c:pt>
                <c:pt idx="2826">
                  <c:v>34227</c:v>
                </c:pt>
                <c:pt idx="2827">
                  <c:v>28044</c:v>
                </c:pt>
                <c:pt idx="2828">
                  <c:v>142197</c:v>
                </c:pt>
                <c:pt idx="2829">
                  <c:v>54643</c:v>
                </c:pt>
                <c:pt idx="2830">
                  <c:v>205418</c:v>
                </c:pt>
                <c:pt idx="2831">
                  <c:v>118497</c:v>
                </c:pt>
                <c:pt idx="2832">
                  <c:v>113819</c:v>
                </c:pt>
                <c:pt idx="2833">
                  <c:v>184459</c:v>
                </c:pt>
                <c:pt idx="2834">
                  <c:v>70519</c:v>
                </c:pt>
                <c:pt idx="2835">
                  <c:v>84869</c:v>
                </c:pt>
                <c:pt idx="2836">
                  <c:v>177079</c:v>
                </c:pt>
                <c:pt idx="2837">
                  <c:v>840</c:v>
                </c:pt>
                <c:pt idx="2838">
                  <c:v>259</c:v>
                </c:pt>
                <c:pt idx="2839">
                  <c:v>4230</c:v>
                </c:pt>
                <c:pt idx="2840">
                  <c:v>154880</c:v>
                </c:pt>
                <c:pt idx="2841">
                  <c:v>136192</c:v>
                </c:pt>
                <c:pt idx="2842">
                  <c:v>41372</c:v>
                </c:pt>
                <c:pt idx="2843">
                  <c:v>12627</c:v>
                </c:pt>
                <c:pt idx="2844">
                  <c:v>2168</c:v>
                </c:pt>
                <c:pt idx="2845">
                  <c:v>2785</c:v>
                </c:pt>
                <c:pt idx="2846">
                  <c:v>353</c:v>
                </c:pt>
                <c:pt idx="2847">
                  <c:v>122690</c:v>
                </c:pt>
                <c:pt idx="2848">
                  <c:v>91773</c:v>
                </c:pt>
                <c:pt idx="2849">
                  <c:v>99079</c:v>
                </c:pt>
                <c:pt idx="2850">
                  <c:v>1710</c:v>
                </c:pt>
                <c:pt idx="2851">
                  <c:v>270</c:v>
                </c:pt>
                <c:pt idx="2852">
                  <c:v>140795</c:v>
                </c:pt>
                <c:pt idx="2853">
                  <c:v>128698</c:v>
                </c:pt>
                <c:pt idx="2854">
                  <c:v>30483</c:v>
                </c:pt>
                <c:pt idx="2855">
                  <c:v>8690</c:v>
                </c:pt>
                <c:pt idx="2856">
                  <c:v>18963</c:v>
                </c:pt>
                <c:pt idx="2857">
                  <c:v>8192</c:v>
                </c:pt>
                <c:pt idx="2858">
                  <c:v>192673</c:v>
                </c:pt>
                <c:pt idx="2859">
                  <c:v>534</c:v>
                </c:pt>
                <c:pt idx="2860">
                  <c:v>1448</c:v>
                </c:pt>
                <c:pt idx="2861">
                  <c:v>10756</c:v>
                </c:pt>
                <c:pt idx="2862">
                  <c:v>147030</c:v>
                </c:pt>
                <c:pt idx="2863">
                  <c:v>124047</c:v>
                </c:pt>
                <c:pt idx="2864">
                  <c:v>6931</c:v>
                </c:pt>
                <c:pt idx="2865">
                  <c:v>7967</c:v>
                </c:pt>
                <c:pt idx="2866">
                  <c:v>5050</c:v>
                </c:pt>
                <c:pt idx="2867">
                  <c:v>151151</c:v>
                </c:pt>
                <c:pt idx="2868">
                  <c:v>126008</c:v>
                </c:pt>
                <c:pt idx="2869">
                  <c:v>102181</c:v>
                </c:pt>
                <c:pt idx="2870">
                  <c:v>40629</c:v>
                </c:pt>
                <c:pt idx="2871">
                  <c:v>8096</c:v>
                </c:pt>
                <c:pt idx="2872">
                  <c:v>147299</c:v>
                </c:pt>
                <c:pt idx="2873">
                  <c:v>14683</c:v>
                </c:pt>
                <c:pt idx="2874">
                  <c:v>651</c:v>
                </c:pt>
                <c:pt idx="2875">
                  <c:v>3656</c:v>
                </c:pt>
                <c:pt idx="2876">
                  <c:v>9364</c:v>
                </c:pt>
                <c:pt idx="2877">
                  <c:v>766</c:v>
                </c:pt>
                <c:pt idx="2878">
                  <c:v>4505</c:v>
                </c:pt>
                <c:pt idx="2879">
                  <c:v>2234</c:v>
                </c:pt>
                <c:pt idx="2880">
                  <c:v>184491</c:v>
                </c:pt>
                <c:pt idx="2881">
                  <c:v>55165</c:v>
                </c:pt>
                <c:pt idx="2882">
                  <c:v>397</c:v>
                </c:pt>
                <c:pt idx="2883">
                  <c:v>11106</c:v>
                </c:pt>
                <c:pt idx="2884">
                  <c:v>23</c:v>
                </c:pt>
                <c:pt idx="2885">
                  <c:v>207207</c:v>
                </c:pt>
                <c:pt idx="2886">
                  <c:v>123160</c:v>
                </c:pt>
                <c:pt idx="2887">
                  <c:v>2</c:v>
                </c:pt>
                <c:pt idx="2888">
                  <c:v>16443</c:v>
                </c:pt>
                <c:pt idx="2889">
                  <c:v>71272</c:v>
                </c:pt>
                <c:pt idx="2890">
                  <c:v>84465</c:v>
                </c:pt>
                <c:pt idx="2891">
                  <c:v>2399</c:v>
                </c:pt>
                <c:pt idx="2892">
                  <c:v>200785</c:v>
                </c:pt>
                <c:pt idx="2893">
                  <c:v>88513</c:v>
                </c:pt>
                <c:pt idx="2894">
                  <c:v>17465</c:v>
                </c:pt>
                <c:pt idx="2895">
                  <c:v>5622</c:v>
                </c:pt>
                <c:pt idx="2896">
                  <c:v>3706</c:v>
                </c:pt>
                <c:pt idx="2897">
                  <c:v>2316</c:v>
                </c:pt>
                <c:pt idx="2898">
                  <c:v>161926</c:v>
                </c:pt>
                <c:pt idx="2899">
                  <c:v>192945</c:v>
                </c:pt>
                <c:pt idx="2900">
                  <c:v>206940</c:v>
                </c:pt>
                <c:pt idx="2901">
                  <c:v>145371</c:v>
                </c:pt>
                <c:pt idx="2902">
                  <c:v>29256</c:v>
                </c:pt>
                <c:pt idx="2903">
                  <c:v>28185</c:v>
                </c:pt>
                <c:pt idx="2904">
                  <c:v>9201</c:v>
                </c:pt>
                <c:pt idx="2905">
                  <c:v>10164</c:v>
                </c:pt>
                <c:pt idx="2906">
                  <c:v>22111</c:v>
                </c:pt>
                <c:pt idx="2907">
                  <c:v>3464</c:v>
                </c:pt>
                <c:pt idx="2908">
                  <c:v>157322</c:v>
                </c:pt>
                <c:pt idx="2909">
                  <c:v>1535</c:v>
                </c:pt>
                <c:pt idx="2910">
                  <c:v>12248</c:v>
                </c:pt>
                <c:pt idx="2911">
                  <c:v>13729</c:v>
                </c:pt>
                <c:pt idx="2912">
                  <c:v>220520</c:v>
                </c:pt>
                <c:pt idx="2913">
                  <c:v>92666</c:v>
                </c:pt>
                <c:pt idx="2914">
                  <c:v>142334</c:v>
                </c:pt>
                <c:pt idx="2915">
                  <c:v>15064</c:v>
                </c:pt>
                <c:pt idx="2916">
                  <c:v>17534</c:v>
                </c:pt>
                <c:pt idx="2917">
                  <c:v>2455</c:v>
                </c:pt>
                <c:pt idx="2918">
                  <c:v>127784</c:v>
                </c:pt>
                <c:pt idx="2919">
                  <c:v>135654</c:v>
                </c:pt>
                <c:pt idx="2920">
                  <c:v>117663</c:v>
                </c:pt>
                <c:pt idx="2921">
                  <c:v>144734</c:v>
                </c:pt>
                <c:pt idx="2922">
                  <c:v>38821</c:v>
                </c:pt>
                <c:pt idx="2923">
                  <c:v>1576</c:v>
                </c:pt>
                <c:pt idx="2924">
                  <c:v>8671</c:v>
                </c:pt>
                <c:pt idx="2925">
                  <c:v>20195</c:v>
                </c:pt>
                <c:pt idx="2926">
                  <c:v>147431</c:v>
                </c:pt>
                <c:pt idx="2927">
                  <c:v>168839</c:v>
                </c:pt>
                <c:pt idx="2928">
                  <c:v>133956</c:v>
                </c:pt>
                <c:pt idx="2929">
                  <c:v>216091</c:v>
                </c:pt>
                <c:pt idx="2930">
                  <c:v>82402</c:v>
                </c:pt>
                <c:pt idx="2931">
                  <c:v>6663</c:v>
                </c:pt>
                <c:pt idx="2932">
                  <c:v>1412</c:v>
                </c:pt>
                <c:pt idx="2933">
                  <c:v>191963</c:v>
                </c:pt>
                <c:pt idx="2934">
                  <c:v>176803</c:v>
                </c:pt>
                <c:pt idx="2935">
                  <c:v>32032</c:v>
                </c:pt>
                <c:pt idx="2936">
                  <c:v>6778</c:v>
                </c:pt>
                <c:pt idx="2937">
                  <c:v>29030</c:v>
                </c:pt>
                <c:pt idx="2938">
                  <c:v>54507</c:v>
                </c:pt>
                <c:pt idx="2939">
                  <c:v>15167</c:v>
                </c:pt>
                <c:pt idx="2940">
                  <c:v>1372</c:v>
                </c:pt>
                <c:pt idx="2941">
                  <c:v>4050</c:v>
                </c:pt>
                <c:pt idx="2942">
                  <c:v>146725</c:v>
                </c:pt>
                <c:pt idx="2943">
                  <c:v>63091</c:v>
                </c:pt>
                <c:pt idx="2944">
                  <c:v>24947</c:v>
                </c:pt>
                <c:pt idx="2945">
                  <c:v>26055</c:v>
                </c:pt>
                <c:pt idx="2946">
                  <c:v>4792</c:v>
                </c:pt>
                <c:pt idx="2947">
                  <c:v>101930</c:v>
                </c:pt>
                <c:pt idx="2948">
                  <c:v>5455</c:v>
                </c:pt>
                <c:pt idx="2949">
                  <c:v>6420</c:v>
                </c:pt>
                <c:pt idx="2950">
                  <c:v>793</c:v>
                </c:pt>
                <c:pt idx="2951">
                  <c:v>2968</c:v>
                </c:pt>
                <c:pt idx="2952">
                  <c:v>352</c:v>
                </c:pt>
                <c:pt idx="2953">
                  <c:v>2079</c:v>
                </c:pt>
                <c:pt idx="2954">
                  <c:v>35342</c:v>
                </c:pt>
                <c:pt idx="2955">
                  <c:v>6352</c:v>
                </c:pt>
                <c:pt idx="2956">
                  <c:v>171630</c:v>
                </c:pt>
                <c:pt idx="2957">
                  <c:v>72132</c:v>
                </c:pt>
                <c:pt idx="2958">
                  <c:v>3661</c:v>
                </c:pt>
                <c:pt idx="2959">
                  <c:v>5259</c:v>
                </c:pt>
                <c:pt idx="2960">
                  <c:v>209418</c:v>
                </c:pt>
                <c:pt idx="2961">
                  <c:v>187617</c:v>
                </c:pt>
                <c:pt idx="2962">
                  <c:v>183896</c:v>
                </c:pt>
                <c:pt idx="2963">
                  <c:v>111502</c:v>
                </c:pt>
                <c:pt idx="2964">
                  <c:v>104573</c:v>
                </c:pt>
                <c:pt idx="2965">
                  <c:v>12296</c:v>
                </c:pt>
                <c:pt idx="2966">
                  <c:v>2872</c:v>
                </c:pt>
                <c:pt idx="2967">
                  <c:v>5298</c:v>
                </c:pt>
                <c:pt idx="2968">
                  <c:v>71593</c:v>
                </c:pt>
                <c:pt idx="2969">
                  <c:v>7240</c:v>
                </c:pt>
                <c:pt idx="2970">
                  <c:v>139897</c:v>
                </c:pt>
                <c:pt idx="2971">
                  <c:v>65814</c:v>
                </c:pt>
                <c:pt idx="2972">
                  <c:v>19074</c:v>
                </c:pt>
                <c:pt idx="2973">
                  <c:v>193210</c:v>
                </c:pt>
                <c:pt idx="2974">
                  <c:v>982</c:v>
                </c:pt>
                <c:pt idx="2975">
                  <c:v>748</c:v>
                </c:pt>
                <c:pt idx="2976">
                  <c:v>142854</c:v>
                </c:pt>
                <c:pt idx="2977">
                  <c:v>30057</c:v>
                </c:pt>
                <c:pt idx="2978">
                  <c:v>18296</c:v>
                </c:pt>
                <c:pt idx="2979">
                  <c:v>1783</c:v>
                </c:pt>
                <c:pt idx="2980">
                  <c:v>162886</c:v>
                </c:pt>
                <c:pt idx="2981">
                  <c:v>189067</c:v>
                </c:pt>
                <c:pt idx="2982">
                  <c:v>120447</c:v>
                </c:pt>
                <c:pt idx="2983">
                  <c:v>31075</c:v>
                </c:pt>
                <c:pt idx="2984">
                  <c:v>1188</c:v>
                </c:pt>
                <c:pt idx="2985">
                  <c:v>118776</c:v>
                </c:pt>
                <c:pt idx="2986">
                  <c:v>1379</c:v>
                </c:pt>
                <c:pt idx="2987">
                  <c:v>179182</c:v>
                </c:pt>
                <c:pt idx="2988">
                  <c:v>176334</c:v>
                </c:pt>
                <c:pt idx="2989">
                  <c:v>165657</c:v>
                </c:pt>
                <c:pt idx="2990">
                  <c:v>163976</c:v>
                </c:pt>
                <c:pt idx="2991">
                  <c:v>75223</c:v>
                </c:pt>
                <c:pt idx="2992">
                  <c:v>86128</c:v>
                </c:pt>
                <c:pt idx="2993">
                  <c:v>2960</c:v>
                </c:pt>
                <c:pt idx="2994">
                  <c:v>14083</c:v>
                </c:pt>
                <c:pt idx="2995">
                  <c:v>3986</c:v>
                </c:pt>
                <c:pt idx="2996">
                  <c:v>15156</c:v>
                </c:pt>
                <c:pt idx="2997">
                  <c:v>34</c:v>
                </c:pt>
                <c:pt idx="2998">
                  <c:v>130605</c:v>
                </c:pt>
                <c:pt idx="2999">
                  <c:v>7204</c:v>
                </c:pt>
                <c:pt idx="3000">
                  <c:v>2669</c:v>
                </c:pt>
                <c:pt idx="3001">
                  <c:v>3593</c:v>
                </c:pt>
                <c:pt idx="3002">
                  <c:v>11161</c:v>
                </c:pt>
                <c:pt idx="3003">
                  <c:v>11182</c:v>
                </c:pt>
                <c:pt idx="3004">
                  <c:v>506</c:v>
                </c:pt>
                <c:pt idx="3005">
                  <c:v>152758</c:v>
                </c:pt>
                <c:pt idx="3006">
                  <c:v>182074</c:v>
                </c:pt>
                <c:pt idx="3007">
                  <c:v>182116</c:v>
                </c:pt>
                <c:pt idx="3008">
                  <c:v>139562</c:v>
                </c:pt>
                <c:pt idx="3009">
                  <c:v>126750</c:v>
                </c:pt>
                <c:pt idx="3010">
                  <c:v>3692</c:v>
                </c:pt>
                <c:pt idx="3011">
                  <c:v>6644</c:v>
                </c:pt>
                <c:pt idx="3012">
                  <c:v>14535</c:v>
                </c:pt>
                <c:pt idx="3013">
                  <c:v>63196</c:v>
                </c:pt>
                <c:pt idx="3014">
                  <c:v>38553</c:v>
                </c:pt>
                <c:pt idx="3015">
                  <c:v>1527</c:v>
                </c:pt>
                <c:pt idx="3016">
                  <c:v>168215</c:v>
                </c:pt>
                <c:pt idx="3017">
                  <c:v>141090</c:v>
                </c:pt>
                <c:pt idx="3018">
                  <c:v>155689</c:v>
                </c:pt>
                <c:pt idx="3019">
                  <c:v>142402</c:v>
                </c:pt>
                <c:pt idx="3020">
                  <c:v>114871</c:v>
                </c:pt>
                <c:pt idx="3021">
                  <c:v>123045</c:v>
                </c:pt>
                <c:pt idx="3022">
                  <c:v>23964</c:v>
                </c:pt>
                <c:pt idx="3023">
                  <c:v>38026</c:v>
                </c:pt>
                <c:pt idx="3024">
                  <c:v>1152</c:v>
                </c:pt>
                <c:pt idx="3025">
                  <c:v>935</c:v>
                </c:pt>
                <c:pt idx="3026">
                  <c:v>173319</c:v>
                </c:pt>
                <c:pt idx="3027">
                  <c:v>96749</c:v>
                </c:pt>
                <c:pt idx="3028">
                  <c:v>22485</c:v>
                </c:pt>
                <c:pt idx="3029">
                  <c:v>5029</c:v>
                </c:pt>
                <c:pt idx="3030">
                  <c:v>52</c:v>
                </c:pt>
                <c:pt idx="3031">
                  <c:v>6137</c:v>
                </c:pt>
                <c:pt idx="3032">
                  <c:v>192927</c:v>
                </c:pt>
                <c:pt idx="3033">
                  <c:v>1943</c:v>
                </c:pt>
                <c:pt idx="3034">
                  <c:v>2536</c:v>
                </c:pt>
                <c:pt idx="3035">
                  <c:v>148532</c:v>
                </c:pt>
                <c:pt idx="3036">
                  <c:v>216092</c:v>
                </c:pt>
                <c:pt idx="3037">
                  <c:v>3048</c:v>
                </c:pt>
                <c:pt idx="3038">
                  <c:v>206931</c:v>
                </c:pt>
                <c:pt idx="3039">
                  <c:v>100734</c:v>
                </c:pt>
                <c:pt idx="3040">
                  <c:v>322</c:v>
                </c:pt>
                <c:pt idx="3041">
                  <c:v>6569</c:v>
                </c:pt>
                <c:pt idx="3042">
                  <c:v>193308</c:v>
                </c:pt>
                <c:pt idx="3043">
                  <c:v>137238</c:v>
                </c:pt>
                <c:pt idx="3044">
                  <c:v>434</c:v>
                </c:pt>
                <c:pt idx="3045">
                  <c:v>147305</c:v>
                </c:pt>
                <c:pt idx="3046">
                  <c:v>142555</c:v>
                </c:pt>
                <c:pt idx="3047">
                  <c:v>6719</c:v>
                </c:pt>
                <c:pt idx="3048">
                  <c:v>7858</c:v>
                </c:pt>
                <c:pt idx="3049">
                  <c:v>31722</c:v>
                </c:pt>
                <c:pt idx="3050">
                  <c:v>20436</c:v>
                </c:pt>
                <c:pt idx="3051">
                  <c:v>175549</c:v>
                </c:pt>
                <c:pt idx="3052">
                  <c:v>174524</c:v>
                </c:pt>
                <c:pt idx="3053">
                  <c:v>24410</c:v>
                </c:pt>
                <c:pt idx="3054">
                  <c:v>10788</c:v>
                </c:pt>
                <c:pt idx="3055">
                  <c:v>159868</c:v>
                </c:pt>
                <c:pt idx="3056">
                  <c:v>147747</c:v>
                </c:pt>
                <c:pt idx="3057">
                  <c:v>869</c:v>
                </c:pt>
                <c:pt idx="3058">
                  <c:v>159632</c:v>
                </c:pt>
                <c:pt idx="3059">
                  <c:v>152899</c:v>
                </c:pt>
                <c:pt idx="3060">
                  <c:v>130680</c:v>
                </c:pt>
                <c:pt idx="3061">
                  <c:v>16035</c:v>
                </c:pt>
                <c:pt idx="3062">
                  <c:v>2956</c:v>
                </c:pt>
                <c:pt idx="3063">
                  <c:v>23935</c:v>
                </c:pt>
                <c:pt idx="3064">
                  <c:v>9439</c:v>
                </c:pt>
                <c:pt idx="3065">
                  <c:v>2640</c:v>
                </c:pt>
                <c:pt idx="3066">
                  <c:v>196202</c:v>
                </c:pt>
                <c:pt idx="3067">
                  <c:v>33581</c:v>
                </c:pt>
                <c:pt idx="3068">
                  <c:v>1254</c:v>
                </c:pt>
                <c:pt idx="3069">
                  <c:v>4606</c:v>
                </c:pt>
                <c:pt idx="3070">
                  <c:v>4001</c:v>
                </c:pt>
                <c:pt idx="3071">
                  <c:v>123228</c:v>
                </c:pt>
                <c:pt idx="3072">
                  <c:v>108344</c:v>
                </c:pt>
                <c:pt idx="3073">
                  <c:v>8450</c:v>
                </c:pt>
                <c:pt idx="3074">
                  <c:v>16362</c:v>
                </c:pt>
                <c:pt idx="3075">
                  <c:v>18961</c:v>
                </c:pt>
                <c:pt idx="3076">
                  <c:v>2573</c:v>
                </c:pt>
                <c:pt idx="3077">
                  <c:v>68</c:v>
                </c:pt>
                <c:pt idx="3078">
                  <c:v>173761</c:v>
                </c:pt>
                <c:pt idx="3079">
                  <c:v>63975</c:v>
                </c:pt>
                <c:pt idx="3080">
                  <c:v>192802</c:v>
                </c:pt>
                <c:pt idx="3081">
                  <c:v>145888</c:v>
                </c:pt>
                <c:pt idx="3082">
                  <c:v>19679</c:v>
                </c:pt>
                <c:pt idx="3083">
                  <c:v>192834</c:v>
                </c:pt>
                <c:pt idx="3084">
                  <c:v>169649</c:v>
                </c:pt>
                <c:pt idx="3085">
                  <c:v>3383</c:v>
                </c:pt>
                <c:pt idx="3086">
                  <c:v>4388</c:v>
                </c:pt>
                <c:pt idx="3087">
                  <c:v>3083</c:v>
                </c:pt>
                <c:pt idx="3088">
                  <c:v>24473</c:v>
                </c:pt>
                <c:pt idx="3089">
                  <c:v>22465</c:v>
                </c:pt>
                <c:pt idx="3090">
                  <c:v>3548</c:v>
                </c:pt>
                <c:pt idx="3091">
                  <c:v>175095</c:v>
                </c:pt>
                <c:pt idx="3092">
                  <c:v>65568</c:v>
                </c:pt>
                <c:pt idx="3093">
                  <c:v>41429</c:v>
                </c:pt>
                <c:pt idx="3094">
                  <c:v>41490</c:v>
                </c:pt>
                <c:pt idx="3095">
                  <c:v>162093</c:v>
                </c:pt>
                <c:pt idx="3096">
                  <c:v>95386</c:v>
                </c:pt>
                <c:pt idx="3097">
                  <c:v>2001</c:v>
                </c:pt>
                <c:pt idx="3098">
                  <c:v>2821</c:v>
                </c:pt>
                <c:pt idx="3099">
                  <c:v>3337</c:v>
                </c:pt>
                <c:pt idx="3100">
                  <c:v>2301</c:v>
                </c:pt>
                <c:pt idx="3101">
                  <c:v>97875</c:v>
                </c:pt>
                <c:pt idx="3102">
                  <c:v>137237</c:v>
                </c:pt>
                <c:pt idx="3103">
                  <c:v>5393</c:v>
                </c:pt>
                <c:pt idx="3104">
                  <c:v>3828</c:v>
                </c:pt>
                <c:pt idx="3105">
                  <c:v>5478</c:v>
                </c:pt>
                <c:pt idx="3106">
                  <c:v>746</c:v>
                </c:pt>
                <c:pt idx="3107">
                  <c:v>176371</c:v>
                </c:pt>
                <c:pt idx="3108">
                  <c:v>198522</c:v>
                </c:pt>
                <c:pt idx="3109">
                  <c:v>41259</c:v>
                </c:pt>
                <c:pt idx="3110">
                  <c:v>1098</c:v>
                </c:pt>
                <c:pt idx="3111">
                  <c:v>18946</c:v>
                </c:pt>
                <c:pt idx="3112">
                  <c:v>7514</c:v>
                </c:pt>
                <c:pt idx="3113">
                  <c:v>11929</c:v>
                </c:pt>
                <c:pt idx="3114">
                  <c:v>186265</c:v>
                </c:pt>
                <c:pt idx="3115">
                  <c:v>167763</c:v>
                </c:pt>
                <c:pt idx="3116">
                  <c:v>12171</c:v>
                </c:pt>
                <c:pt idx="3117">
                  <c:v>1413</c:v>
                </c:pt>
                <c:pt idx="3118">
                  <c:v>1444</c:v>
                </c:pt>
                <c:pt idx="3119">
                  <c:v>3052</c:v>
                </c:pt>
                <c:pt idx="3120">
                  <c:v>2767</c:v>
                </c:pt>
                <c:pt idx="3121">
                  <c:v>15738</c:v>
                </c:pt>
                <c:pt idx="3122">
                  <c:v>124590</c:v>
                </c:pt>
                <c:pt idx="3123">
                  <c:v>25677</c:v>
                </c:pt>
                <c:pt idx="3124">
                  <c:v>21613</c:v>
                </c:pt>
                <c:pt idx="3125">
                  <c:v>153422</c:v>
                </c:pt>
                <c:pt idx="3126">
                  <c:v>30662</c:v>
                </c:pt>
                <c:pt idx="3127">
                  <c:v>1002</c:v>
                </c:pt>
                <c:pt idx="3128">
                  <c:v>4604</c:v>
                </c:pt>
                <c:pt idx="3129">
                  <c:v>172584</c:v>
                </c:pt>
                <c:pt idx="3130">
                  <c:v>129614</c:v>
                </c:pt>
                <c:pt idx="3131">
                  <c:v>2073</c:v>
                </c:pt>
                <c:pt idx="3132">
                  <c:v>166107</c:v>
                </c:pt>
                <c:pt idx="3133">
                  <c:v>174744</c:v>
                </c:pt>
                <c:pt idx="3134">
                  <c:v>177965</c:v>
                </c:pt>
                <c:pt idx="3135">
                  <c:v>118023</c:v>
                </c:pt>
                <c:pt idx="3136">
                  <c:v>161533</c:v>
                </c:pt>
                <c:pt idx="3137">
                  <c:v>19878</c:v>
                </c:pt>
                <c:pt idx="3138">
                  <c:v>194523</c:v>
                </c:pt>
                <c:pt idx="3139">
                  <c:v>192947</c:v>
                </c:pt>
                <c:pt idx="3140">
                  <c:v>158534</c:v>
                </c:pt>
                <c:pt idx="3141">
                  <c:v>122599</c:v>
                </c:pt>
                <c:pt idx="3142">
                  <c:v>23981</c:v>
                </c:pt>
                <c:pt idx="3143">
                  <c:v>142432</c:v>
                </c:pt>
                <c:pt idx="3144">
                  <c:v>114438</c:v>
                </c:pt>
                <c:pt idx="3145">
                  <c:v>142451</c:v>
                </c:pt>
                <c:pt idx="3146">
                  <c:v>66190</c:v>
                </c:pt>
                <c:pt idx="3147">
                  <c:v>56796</c:v>
                </c:pt>
                <c:pt idx="3148">
                  <c:v>189848</c:v>
                </c:pt>
                <c:pt idx="3149">
                  <c:v>114912</c:v>
                </c:pt>
                <c:pt idx="3150">
                  <c:v>145014</c:v>
                </c:pt>
                <c:pt idx="3151">
                  <c:v>72809</c:v>
                </c:pt>
                <c:pt idx="3152">
                  <c:v>66120</c:v>
                </c:pt>
                <c:pt idx="3153">
                  <c:v>35706</c:v>
                </c:pt>
                <c:pt idx="3154">
                  <c:v>23418</c:v>
                </c:pt>
                <c:pt idx="3155">
                  <c:v>37301</c:v>
                </c:pt>
                <c:pt idx="3156">
                  <c:v>11202</c:v>
                </c:pt>
                <c:pt idx="3157">
                  <c:v>756</c:v>
                </c:pt>
                <c:pt idx="3158">
                  <c:v>4816</c:v>
                </c:pt>
                <c:pt idx="3159">
                  <c:v>140125</c:v>
                </c:pt>
                <c:pt idx="3160">
                  <c:v>458</c:v>
                </c:pt>
                <c:pt idx="3161">
                  <c:v>6551</c:v>
                </c:pt>
                <c:pt idx="3162">
                  <c:v>1163</c:v>
                </c:pt>
                <c:pt idx="3163">
                  <c:v>7104</c:v>
                </c:pt>
                <c:pt idx="3164">
                  <c:v>61458</c:v>
                </c:pt>
                <c:pt idx="3165">
                  <c:v>25738</c:v>
                </c:pt>
                <c:pt idx="3166">
                  <c:v>17988</c:v>
                </c:pt>
                <c:pt idx="3167">
                  <c:v>1421</c:v>
                </c:pt>
                <c:pt idx="3168">
                  <c:v>20295</c:v>
                </c:pt>
                <c:pt idx="3169">
                  <c:v>1250</c:v>
                </c:pt>
                <c:pt idx="3170">
                  <c:v>159059</c:v>
                </c:pt>
                <c:pt idx="3171">
                  <c:v>140796</c:v>
                </c:pt>
                <c:pt idx="3172">
                  <c:v>43578</c:v>
                </c:pt>
                <c:pt idx="3173">
                  <c:v>193</c:v>
                </c:pt>
                <c:pt idx="3174">
                  <c:v>3044</c:v>
                </c:pt>
                <c:pt idx="3175">
                  <c:v>19027</c:v>
                </c:pt>
                <c:pt idx="3176">
                  <c:v>160409</c:v>
                </c:pt>
                <c:pt idx="3177">
                  <c:v>136117</c:v>
                </c:pt>
                <c:pt idx="3178">
                  <c:v>27970</c:v>
                </c:pt>
                <c:pt idx="3179">
                  <c:v>3562</c:v>
                </c:pt>
                <c:pt idx="3180">
                  <c:v>147021</c:v>
                </c:pt>
                <c:pt idx="3181">
                  <c:v>200454</c:v>
                </c:pt>
                <c:pt idx="3182">
                  <c:v>39188</c:v>
                </c:pt>
                <c:pt idx="3183">
                  <c:v>2981</c:v>
                </c:pt>
                <c:pt idx="3184">
                  <c:v>58329</c:v>
                </c:pt>
                <c:pt idx="3185">
                  <c:v>23950</c:v>
                </c:pt>
                <c:pt idx="3186">
                  <c:v>3529</c:v>
                </c:pt>
                <c:pt idx="3187">
                  <c:v>66608</c:v>
                </c:pt>
                <c:pt idx="3188">
                  <c:v>71099</c:v>
                </c:pt>
                <c:pt idx="3189">
                  <c:v>140613</c:v>
                </c:pt>
                <c:pt idx="3190">
                  <c:v>3921</c:v>
                </c:pt>
                <c:pt idx="3191">
                  <c:v>1713</c:v>
                </c:pt>
                <c:pt idx="3192">
                  <c:v>186375</c:v>
                </c:pt>
                <c:pt idx="3193">
                  <c:v>129469</c:v>
                </c:pt>
                <c:pt idx="3194">
                  <c:v>38402</c:v>
                </c:pt>
                <c:pt idx="3195">
                  <c:v>271</c:v>
                </c:pt>
                <c:pt idx="3196">
                  <c:v>2922</c:v>
                </c:pt>
                <c:pt idx="3197">
                  <c:v>168770</c:v>
                </c:pt>
                <c:pt idx="3198">
                  <c:v>172155</c:v>
                </c:pt>
                <c:pt idx="3199">
                  <c:v>143484</c:v>
                </c:pt>
                <c:pt idx="3200">
                  <c:v>142271</c:v>
                </c:pt>
                <c:pt idx="3201">
                  <c:v>1218</c:v>
                </c:pt>
                <c:pt idx="3202">
                  <c:v>205125</c:v>
                </c:pt>
                <c:pt idx="3203">
                  <c:v>58099</c:v>
                </c:pt>
                <c:pt idx="3204">
                  <c:v>64</c:v>
                </c:pt>
                <c:pt idx="3205">
                  <c:v>1693</c:v>
                </c:pt>
                <c:pt idx="3206">
                  <c:v>38786</c:v>
                </c:pt>
                <c:pt idx="3207">
                  <c:v>4984</c:v>
                </c:pt>
                <c:pt idx="3208">
                  <c:v>4052</c:v>
                </c:pt>
                <c:pt idx="3209">
                  <c:v>644</c:v>
                </c:pt>
                <c:pt idx="3210">
                  <c:v>89</c:v>
                </c:pt>
                <c:pt idx="3211">
                  <c:v>719</c:v>
                </c:pt>
                <c:pt idx="3212">
                  <c:v>156786</c:v>
                </c:pt>
                <c:pt idx="3213">
                  <c:v>12318</c:v>
                </c:pt>
                <c:pt idx="3214">
                  <c:v>127589</c:v>
                </c:pt>
                <c:pt idx="3215">
                  <c:v>24224</c:v>
                </c:pt>
                <c:pt idx="3216">
                  <c:v>22019</c:v>
                </c:pt>
                <c:pt idx="3217">
                  <c:v>4985</c:v>
                </c:pt>
                <c:pt idx="3218">
                  <c:v>94733</c:v>
                </c:pt>
                <c:pt idx="3219">
                  <c:v>79068</c:v>
                </c:pt>
                <c:pt idx="3220">
                  <c:v>99808</c:v>
                </c:pt>
                <c:pt idx="3221">
                  <c:v>53317</c:v>
                </c:pt>
                <c:pt idx="3222">
                  <c:v>1859</c:v>
                </c:pt>
                <c:pt idx="3223">
                  <c:v>6508</c:v>
                </c:pt>
                <c:pt idx="3224">
                  <c:v>162388</c:v>
                </c:pt>
                <c:pt idx="3225">
                  <c:v>66982</c:v>
                </c:pt>
                <c:pt idx="3226">
                  <c:v>130390</c:v>
                </c:pt>
                <c:pt idx="3227">
                  <c:v>1593</c:v>
                </c:pt>
                <c:pt idx="3228">
                  <c:v>2150</c:v>
                </c:pt>
                <c:pt idx="3229">
                  <c:v>302</c:v>
                </c:pt>
                <c:pt idx="3230">
                  <c:v>193212</c:v>
                </c:pt>
                <c:pt idx="3231">
                  <c:v>128921</c:v>
                </c:pt>
                <c:pt idx="3232">
                  <c:v>38275</c:v>
                </c:pt>
                <c:pt idx="3233">
                  <c:v>55863</c:v>
                </c:pt>
                <c:pt idx="3234">
                  <c:v>174458</c:v>
                </c:pt>
                <c:pt idx="3235">
                  <c:v>161757</c:v>
                </c:pt>
                <c:pt idx="3236">
                  <c:v>137811</c:v>
                </c:pt>
                <c:pt idx="3237">
                  <c:v>101786</c:v>
                </c:pt>
                <c:pt idx="3238">
                  <c:v>130060</c:v>
                </c:pt>
                <c:pt idx="3239">
                  <c:v>29663</c:v>
                </c:pt>
                <c:pt idx="3240">
                  <c:v>4047</c:v>
                </c:pt>
                <c:pt idx="3241">
                  <c:v>1631</c:v>
                </c:pt>
                <c:pt idx="3242">
                  <c:v>6552</c:v>
                </c:pt>
                <c:pt idx="3243">
                  <c:v>138311</c:v>
                </c:pt>
                <c:pt idx="3244">
                  <c:v>27961</c:v>
                </c:pt>
                <c:pt idx="3245">
                  <c:v>9297</c:v>
                </c:pt>
                <c:pt idx="3246">
                  <c:v>2781</c:v>
                </c:pt>
                <c:pt idx="3247">
                  <c:v>2043</c:v>
                </c:pt>
                <c:pt idx="3248">
                  <c:v>3573</c:v>
                </c:pt>
                <c:pt idx="3249">
                  <c:v>87</c:v>
                </c:pt>
                <c:pt idx="3250">
                  <c:v>70916</c:v>
                </c:pt>
                <c:pt idx="3251">
                  <c:v>125368</c:v>
                </c:pt>
                <c:pt idx="3252">
                  <c:v>35634</c:v>
                </c:pt>
                <c:pt idx="3253">
                  <c:v>30379</c:v>
                </c:pt>
                <c:pt idx="3254">
                  <c:v>11096</c:v>
                </c:pt>
                <c:pt idx="3255">
                  <c:v>182875</c:v>
                </c:pt>
                <c:pt idx="3256">
                  <c:v>156442</c:v>
                </c:pt>
                <c:pt idx="3257">
                  <c:v>194100</c:v>
                </c:pt>
                <c:pt idx="3258">
                  <c:v>121764</c:v>
                </c:pt>
                <c:pt idx="3259">
                  <c:v>5258</c:v>
                </c:pt>
                <c:pt idx="3260">
                  <c:v>165477</c:v>
                </c:pt>
                <c:pt idx="3261">
                  <c:v>130486</c:v>
                </c:pt>
                <c:pt idx="3262">
                  <c:v>72448</c:v>
                </c:pt>
                <c:pt idx="3263">
                  <c:v>43691</c:v>
                </c:pt>
                <c:pt idx="3264">
                  <c:v>25242</c:v>
                </c:pt>
                <c:pt idx="3265">
                  <c:v>40234</c:v>
                </c:pt>
                <c:pt idx="3266">
                  <c:v>194232</c:v>
                </c:pt>
                <c:pt idx="3267">
                  <c:v>140271</c:v>
                </c:pt>
                <c:pt idx="3268">
                  <c:v>72482</c:v>
                </c:pt>
                <c:pt idx="3269">
                  <c:v>16162</c:v>
                </c:pt>
                <c:pt idx="3270">
                  <c:v>988</c:v>
                </c:pt>
                <c:pt idx="3271">
                  <c:v>206084</c:v>
                </c:pt>
                <c:pt idx="3272">
                  <c:v>177939</c:v>
                </c:pt>
                <c:pt idx="3273">
                  <c:v>93185</c:v>
                </c:pt>
                <c:pt idx="3274">
                  <c:v>39088</c:v>
                </c:pt>
                <c:pt idx="3275">
                  <c:v>40107</c:v>
                </c:pt>
                <c:pt idx="3276">
                  <c:v>3893</c:v>
                </c:pt>
                <c:pt idx="3277">
                  <c:v>19187</c:v>
                </c:pt>
                <c:pt idx="3278">
                  <c:v>861</c:v>
                </c:pt>
                <c:pt idx="3279">
                  <c:v>163641</c:v>
                </c:pt>
                <c:pt idx="3280">
                  <c:v>35438</c:v>
                </c:pt>
                <c:pt idx="3281">
                  <c:v>24627</c:v>
                </c:pt>
                <c:pt idx="3282">
                  <c:v>3730</c:v>
                </c:pt>
                <c:pt idx="3283">
                  <c:v>950</c:v>
                </c:pt>
                <c:pt idx="3284">
                  <c:v>6554</c:v>
                </c:pt>
                <c:pt idx="3285">
                  <c:v>3475</c:v>
                </c:pt>
                <c:pt idx="3286">
                  <c:v>177197</c:v>
                </c:pt>
                <c:pt idx="3287">
                  <c:v>179719</c:v>
                </c:pt>
                <c:pt idx="3288">
                  <c:v>67436</c:v>
                </c:pt>
                <c:pt idx="3289">
                  <c:v>2197</c:v>
                </c:pt>
                <c:pt idx="3290">
                  <c:v>5306</c:v>
                </c:pt>
                <c:pt idx="3291">
                  <c:v>171339</c:v>
                </c:pt>
                <c:pt idx="3292">
                  <c:v>193927</c:v>
                </c:pt>
                <c:pt idx="3293">
                  <c:v>189660</c:v>
                </c:pt>
                <c:pt idx="3294">
                  <c:v>140997</c:v>
                </c:pt>
                <c:pt idx="3295">
                  <c:v>89342</c:v>
                </c:pt>
                <c:pt idx="3296">
                  <c:v>58886</c:v>
                </c:pt>
                <c:pt idx="3297">
                  <c:v>514</c:v>
                </c:pt>
                <c:pt idx="3298">
                  <c:v>88402</c:v>
                </c:pt>
                <c:pt idx="3299">
                  <c:v>156266</c:v>
                </c:pt>
                <c:pt idx="3300">
                  <c:v>105199</c:v>
                </c:pt>
                <c:pt idx="3301">
                  <c:v>32146</c:v>
                </c:pt>
                <c:pt idx="3302">
                  <c:v>1668</c:v>
                </c:pt>
                <c:pt idx="3303">
                  <c:v>6613</c:v>
                </c:pt>
                <c:pt idx="3304">
                  <c:v>20609</c:v>
                </c:pt>
                <c:pt idx="3305">
                  <c:v>4385</c:v>
                </c:pt>
                <c:pt idx="3306">
                  <c:v>163081</c:v>
                </c:pt>
                <c:pt idx="3307">
                  <c:v>33196</c:v>
                </c:pt>
                <c:pt idx="3308">
                  <c:v>2608</c:v>
                </c:pt>
                <c:pt idx="3309">
                  <c:v>12875</c:v>
                </c:pt>
                <c:pt idx="3310">
                  <c:v>566</c:v>
                </c:pt>
                <c:pt idx="3311">
                  <c:v>10502</c:v>
                </c:pt>
                <c:pt idx="3312">
                  <c:v>145722</c:v>
                </c:pt>
                <c:pt idx="3313">
                  <c:v>37739</c:v>
                </c:pt>
                <c:pt idx="3314">
                  <c:v>24491</c:v>
                </c:pt>
                <c:pt idx="3315">
                  <c:v>27658</c:v>
                </c:pt>
                <c:pt idx="3316">
                  <c:v>1881</c:v>
                </c:pt>
                <c:pt idx="3317">
                  <c:v>9617</c:v>
                </c:pt>
                <c:pt idx="3318">
                  <c:v>4845</c:v>
                </c:pt>
                <c:pt idx="3319">
                  <c:v>4651</c:v>
                </c:pt>
                <c:pt idx="3320">
                  <c:v>165876</c:v>
                </c:pt>
                <c:pt idx="3321">
                  <c:v>8039</c:v>
                </c:pt>
                <c:pt idx="3322">
                  <c:v>146784</c:v>
                </c:pt>
                <c:pt idx="3323">
                  <c:v>90474</c:v>
                </c:pt>
                <c:pt idx="3324">
                  <c:v>110870</c:v>
                </c:pt>
                <c:pt idx="3325">
                  <c:v>24771</c:v>
                </c:pt>
                <c:pt idx="3326">
                  <c:v>1533</c:v>
                </c:pt>
                <c:pt idx="3327">
                  <c:v>562</c:v>
                </c:pt>
                <c:pt idx="3328">
                  <c:v>1408</c:v>
                </c:pt>
                <c:pt idx="3329">
                  <c:v>4928</c:v>
                </c:pt>
                <c:pt idx="3330">
                  <c:v>140638</c:v>
                </c:pt>
                <c:pt idx="3331">
                  <c:v>6653</c:v>
                </c:pt>
                <c:pt idx="3332">
                  <c:v>2127</c:v>
                </c:pt>
                <c:pt idx="3333">
                  <c:v>171261</c:v>
                </c:pt>
                <c:pt idx="3334">
                  <c:v>163377</c:v>
                </c:pt>
                <c:pt idx="3335">
                  <c:v>110331</c:v>
                </c:pt>
                <c:pt idx="3336">
                  <c:v>8392</c:v>
                </c:pt>
                <c:pt idx="3337">
                  <c:v>1498</c:v>
                </c:pt>
                <c:pt idx="3338">
                  <c:v>10559</c:v>
                </c:pt>
                <c:pt idx="3339">
                  <c:v>188866</c:v>
                </c:pt>
                <c:pt idx="3340">
                  <c:v>155025</c:v>
                </c:pt>
                <c:pt idx="3341">
                  <c:v>25695</c:v>
                </c:pt>
                <c:pt idx="3342">
                  <c:v>2629</c:v>
                </c:pt>
                <c:pt idx="3343">
                  <c:v>99219</c:v>
                </c:pt>
                <c:pt idx="3344">
                  <c:v>32901</c:v>
                </c:pt>
                <c:pt idx="3345">
                  <c:v>30641</c:v>
                </c:pt>
                <c:pt idx="3346">
                  <c:v>661</c:v>
                </c:pt>
                <c:pt idx="3347">
                  <c:v>3040</c:v>
                </c:pt>
                <c:pt idx="3348">
                  <c:v>1257</c:v>
                </c:pt>
                <c:pt idx="3349">
                  <c:v>330</c:v>
                </c:pt>
                <c:pt idx="3350">
                  <c:v>706</c:v>
                </c:pt>
                <c:pt idx="3351">
                  <c:v>3404</c:v>
                </c:pt>
                <c:pt idx="3352">
                  <c:v>724</c:v>
                </c:pt>
                <c:pt idx="3353">
                  <c:v>2318</c:v>
                </c:pt>
                <c:pt idx="3354">
                  <c:v>140709</c:v>
                </c:pt>
                <c:pt idx="3355">
                  <c:v>56835</c:v>
                </c:pt>
                <c:pt idx="3356">
                  <c:v>8964</c:v>
                </c:pt>
                <c:pt idx="3357">
                  <c:v>15410</c:v>
                </c:pt>
                <c:pt idx="3358">
                  <c:v>1720</c:v>
                </c:pt>
                <c:pt idx="3359">
                  <c:v>20782</c:v>
                </c:pt>
                <c:pt idx="3360">
                  <c:v>3895</c:v>
                </c:pt>
                <c:pt idx="3361">
                  <c:v>163170</c:v>
                </c:pt>
                <c:pt idx="3362">
                  <c:v>146818</c:v>
                </c:pt>
                <c:pt idx="3363">
                  <c:v>103184</c:v>
                </c:pt>
                <c:pt idx="3364">
                  <c:v>686</c:v>
                </c:pt>
                <c:pt idx="3365">
                  <c:v>1125</c:v>
                </c:pt>
                <c:pt idx="3366">
                  <c:v>2998</c:v>
                </c:pt>
                <c:pt idx="3367">
                  <c:v>93541</c:v>
                </c:pt>
                <c:pt idx="3368">
                  <c:v>41762</c:v>
                </c:pt>
                <c:pt idx="3369">
                  <c:v>1330</c:v>
                </c:pt>
                <c:pt idx="3370">
                  <c:v>3567</c:v>
                </c:pt>
                <c:pt idx="3371">
                  <c:v>131449</c:v>
                </c:pt>
                <c:pt idx="3372">
                  <c:v>39332</c:v>
                </c:pt>
                <c:pt idx="3373">
                  <c:v>52328</c:v>
                </c:pt>
                <c:pt idx="3374">
                  <c:v>1520</c:v>
                </c:pt>
                <c:pt idx="3375">
                  <c:v>3320</c:v>
                </c:pt>
                <c:pt idx="3376">
                  <c:v>1669</c:v>
                </c:pt>
                <c:pt idx="3377">
                  <c:v>1308</c:v>
                </c:pt>
                <c:pt idx="3378">
                  <c:v>951</c:v>
                </c:pt>
                <c:pt idx="3379">
                  <c:v>5222</c:v>
                </c:pt>
                <c:pt idx="3380">
                  <c:v>166317</c:v>
                </c:pt>
                <c:pt idx="3381">
                  <c:v>163027</c:v>
                </c:pt>
                <c:pt idx="3382">
                  <c:v>139245</c:v>
                </c:pt>
                <c:pt idx="3383">
                  <c:v>33003</c:v>
                </c:pt>
                <c:pt idx="3384">
                  <c:v>15369</c:v>
                </c:pt>
                <c:pt idx="3385">
                  <c:v>5758</c:v>
                </c:pt>
                <c:pt idx="3386">
                  <c:v>63</c:v>
                </c:pt>
                <c:pt idx="3387">
                  <c:v>173092</c:v>
                </c:pt>
                <c:pt idx="3388">
                  <c:v>175495</c:v>
                </c:pt>
                <c:pt idx="3389">
                  <c:v>94734</c:v>
                </c:pt>
                <c:pt idx="3390">
                  <c:v>6866</c:v>
                </c:pt>
                <c:pt idx="3391">
                  <c:v>1678</c:v>
                </c:pt>
                <c:pt idx="3392">
                  <c:v>156373</c:v>
                </c:pt>
                <c:pt idx="3393">
                  <c:v>191538</c:v>
                </c:pt>
                <c:pt idx="3394">
                  <c:v>28739</c:v>
                </c:pt>
                <c:pt idx="3395">
                  <c:v>38430</c:v>
                </c:pt>
                <c:pt idx="3396">
                  <c:v>24070</c:v>
                </c:pt>
                <c:pt idx="3397">
                  <c:v>2975</c:v>
                </c:pt>
                <c:pt idx="3398">
                  <c:v>12140</c:v>
                </c:pt>
                <c:pt idx="3399">
                  <c:v>12826</c:v>
                </c:pt>
                <c:pt idx="3400">
                  <c:v>108161</c:v>
                </c:pt>
                <c:pt idx="3401">
                  <c:v>112598</c:v>
                </c:pt>
                <c:pt idx="3402">
                  <c:v>25623</c:v>
                </c:pt>
                <c:pt idx="3403">
                  <c:v>1416</c:v>
                </c:pt>
                <c:pt idx="3404">
                  <c:v>3605</c:v>
                </c:pt>
                <c:pt idx="3405">
                  <c:v>9787</c:v>
                </c:pt>
                <c:pt idx="3406">
                  <c:v>57</c:v>
                </c:pt>
                <c:pt idx="3407">
                  <c:v>72478</c:v>
                </c:pt>
                <c:pt idx="3408">
                  <c:v>41302</c:v>
                </c:pt>
                <c:pt idx="3409">
                  <c:v>1695</c:v>
                </c:pt>
                <c:pt idx="3410">
                  <c:v>3137</c:v>
                </c:pt>
                <c:pt idx="3411">
                  <c:v>393</c:v>
                </c:pt>
                <c:pt idx="3412">
                  <c:v>19646</c:v>
                </c:pt>
                <c:pt idx="3413">
                  <c:v>89962</c:v>
                </c:pt>
                <c:pt idx="3414">
                  <c:v>1509</c:v>
                </c:pt>
                <c:pt idx="3415">
                  <c:v>5651</c:v>
                </c:pt>
                <c:pt idx="3416">
                  <c:v>2179</c:v>
                </c:pt>
                <c:pt idx="3417">
                  <c:v>170146</c:v>
                </c:pt>
                <c:pt idx="3418">
                  <c:v>1439</c:v>
                </c:pt>
                <c:pt idx="3419">
                  <c:v>11416</c:v>
                </c:pt>
                <c:pt idx="3420">
                  <c:v>5296</c:v>
                </c:pt>
                <c:pt idx="3421">
                  <c:v>18064</c:v>
                </c:pt>
                <c:pt idx="3422">
                  <c:v>146579</c:v>
                </c:pt>
                <c:pt idx="3423">
                  <c:v>164698</c:v>
                </c:pt>
                <c:pt idx="3424">
                  <c:v>35801</c:v>
                </c:pt>
                <c:pt idx="3425">
                  <c:v>912</c:v>
                </c:pt>
                <c:pt idx="3426">
                  <c:v>152847</c:v>
                </c:pt>
                <c:pt idx="3427">
                  <c:v>110868</c:v>
                </c:pt>
                <c:pt idx="3428">
                  <c:v>139952</c:v>
                </c:pt>
                <c:pt idx="3429">
                  <c:v>22479</c:v>
                </c:pt>
                <c:pt idx="3430">
                  <c:v>33159</c:v>
                </c:pt>
                <c:pt idx="3431">
                  <c:v>4991</c:v>
                </c:pt>
                <c:pt idx="3432">
                  <c:v>4425</c:v>
                </c:pt>
                <c:pt idx="3433">
                  <c:v>2047</c:v>
                </c:pt>
                <c:pt idx="3434">
                  <c:v>4122</c:v>
                </c:pt>
                <c:pt idx="3435">
                  <c:v>7239</c:v>
                </c:pt>
                <c:pt idx="3436">
                  <c:v>158392</c:v>
                </c:pt>
                <c:pt idx="3437">
                  <c:v>195372</c:v>
                </c:pt>
                <c:pt idx="3438">
                  <c:v>178892</c:v>
                </c:pt>
                <c:pt idx="3439">
                  <c:v>84464</c:v>
                </c:pt>
                <c:pt idx="3440">
                  <c:v>366</c:v>
                </c:pt>
                <c:pt idx="3441">
                  <c:v>2166</c:v>
                </c:pt>
                <c:pt idx="3442">
                  <c:v>1518</c:v>
                </c:pt>
                <c:pt idx="3443">
                  <c:v>184700</c:v>
                </c:pt>
                <c:pt idx="3444">
                  <c:v>142239</c:v>
                </c:pt>
                <c:pt idx="3445">
                  <c:v>83040</c:v>
                </c:pt>
                <c:pt idx="3446">
                  <c:v>35614</c:v>
                </c:pt>
                <c:pt idx="3447">
                  <c:v>36887</c:v>
                </c:pt>
                <c:pt idx="3448">
                  <c:v>109</c:v>
                </c:pt>
                <c:pt idx="3449">
                  <c:v>118337</c:v>
                </c:pt>
                <c:pt idx="3450">
                  <c:v>31822</c:v>
                </c:pt>
                <c:pt idx="3451">
                  <c:v>482</c:v>
                </c:pt>
                <c:pt idx="3452">
                  <c:v>1070</c:v>
                </c:pt>
                <c:pt idx="3453">
                  <c:v>1210</c:v>
                </c:pt>
                <c:pt idx="3454">
                  <c:v>911</c:v>
                </c:pt>
                <c:pt idx="3455">
                  <c:v>13084</c:v>
                </c:pt>
                <c:pt idx="3456">
                  <c:v>144525</c:v>
                </c:pt>
                <c:pt idx="3457">
                  <c:v>35035</c:v>
                </c:pt>
                <c:pt idx="3458">
                  <c:v>14736</c:v>
                </c:pt>
                <c:pt idx="3459">
                  <c:v>4532</c:v>
                </c:pt>
                <c:pt idx="3460">
                  <c:v>720</c:v>
                </c:pt>
                <c:pt idx="3461">
                  <c:v>17166</c:v>
                </c:pt>
                <c:pt idx="3462">
                  <c:v>3133</c:v>
                </c:pt>
                <c:pt idx="3463">
                  <c:v>5546</c:v>
                </c:pt>
                <c:pt idx="3464">
                  <c:v>9616</c:v>
                </c:pt>
                <c:pt idx="3465">
                  <c:v>121041</c:v>
                </c:pt>
                <c:pt idx="3466">
                  <c:v>68858</c:v>
                </c:pt>
                <c:pt idx="3467">
                  <c:v>99459</c:v>
                </c:pt>
                <c:pt idx="3468">
                  <c:v>113927</c:v>
                </c:pt>
                <c:pt idx="3469">
                  <c:v>98527</c:v>
                </c:pt>
                <c:pt idx="3470">
                  <c:v>137651</c:v>
                </c:pt>
                <c:pt idx="3471">
                  <c:v>143096</c:v>
                </c:pt>
                <c:pt idx="3472">
                  <c:v>29355</c:v>
                </c:pt>
                <c:pt idx="3473">
                  <c:v>1692</c:v>
                </c:pt>
                <c:pt idx="3474">
                  <c:v>1919</c:v>
                </c:pt>
                <c:pt idx="3475">
                  <c:v>2212</c:v>
                </c:pt>
                <c:pt idx="3476">
                  <c:v>2387</c:v>
                </c:pt>
                <c:pt idx="3477">
                  <c:v>177499</c:v>
                </c:pt>
                <c:pt idx="3478">
                  <c:v>175961</c:v>
                </c:pt>
                <c:pt idx="3479">
                  <c:v>61487</c:v>
                </c:pt>
                <c:pt idx="3480">
                  <c:v>145642</c:v>
                </c:pt>
                <c:pt idx="3481">
                  <c:v>67178</c:v>
                </c:pt>
                <c:pt idx="3482">
                  <c:v>25294</c:v>
                </c:pt>
                <c:pt idx="3483">
                  <c:v>38873</c:v>
                </c:pt>
                <c:pt idx="3484">
                  <c:v>2598</c:v>
                </c:pt>
                <c:pt idx="3485">
                  <c:v>173294</c:v>
                </c:pt>
                <c:pt idx="3486">
                  <c:v>175360</c:v>
                </c:pt>
                <c:pt idx="3487">
                  <c:v>173018</c:v>
                </c:pt>
                <c:pt idx="3488">
                  <c:v>59960</c:v>
                </c:pt>
                <c:pt idx="3489">
                  <c:v>119193</c:v>
                </c:pt>
                <c:pt idx="3490">
                  <c:v>72766</c:v>
                </c:pt>
                <c:pt idx="3491">
                  <c:v>2749</c:v>
                </c:pt>
                <c:pt idx="3492">
                  <c:v>274</c:v>
                </c:pt>
                <c:pt idx="3493">
                  <c:v>4204</c:v>
                </c:pt>
                <c:pt idx="3494">
                  <c:v>145219</c:v>
                </c:pt>
                <c:pt idx="3495">
                  <c:v>55833</c:v>
                </c:pt>
                <c:pt idx="3496">
                  <c:v>23348</c:v>
                </c:pt>
                <c:pt idx="3497">
                  <c:v>13375</c:v>
                </c:pt>
                <c:pt idx="3498">
                  <c:v>36</c:v>
                </c:pt>
                <c:pt idx="3499">
                  <c:v>7976</c:v>
                </c:pt>
                <c:pt idx="3500">
                  <c:v>20101</c:v>
                </c:pt>
                <c:pt idx="3501">
                  <c:v>2972</c:v>
                </c:pt>
                <c:pt idx="3502">
                  <c:v>1370</c:v>
                </c:pt>
                <c:pt idx="3503">
                  <c:v>1799</c:v>
                </c:pt>
                <c:pt idx="3504">
                  <c:v>195867</c:v>
                </c:pt>
                <c:pt idx="3505">
                  <c:v>150298</c:v>
                </c:pt>
                <c:pt idx="3506">
                  <c:v>162009</c:v>
                </c:pt>
                <c:pt idx="3507">
                  <c:v>127920</c:v>
                </c:pt>
                <c:pt idx="3508">
                  <c:v>27380</c:v>
                </c:pt>
                <c:pt idx="3509">
                  <c:v>3463</c:v>
                </c:pt>
                <c:pt idx="3510">
                  <c:v>103091</c:v>
                </c:pt>
                <c:pt idx="3511">
                  <c:v>146158</c:v>
                </c:pt>
                <c:pt idx="3512">
                  <c:v>97094</c:v>
                </c:pt>
                <c:pt idx="3513">
                  <c:v>40483</c:v>
                </c:pt>
                <c:pt idx="3514">
                  <c:v>34871</c:v>
                </c:pt>
                <c:pt idx="3515">
                  <c:v>13230</c:v>
                </c:pt>
                <c:pt idx="3516">
                  <c:v>1190</c:v>
                </c:pt>
                <c:pt idx="3517">
                  <c:v>3347</c:v>
                </c:pt>
                <c:pt idx="3518">
                  <c:v>795</c:v>
                </c:pt>
                <c:pt idx="3519">
                  <c:v>8232</c:v>
                </c:pt>
                <c:pt idx="3520">
                  <c:v>17526</c:v>
                </c:pt>
                <c:pt idx="3521">
                  <c:v>171226</c:v>
                </c:pt>
                <c:pt idx="3522">
                  <c:v>92776</c:v>
                </c:pt>
                <c:pt idx="3523">
                  <c:v>41019</c:v>
                </c:pt>
                <c:pt idx="3524">
                  <c:v>14134</c:v>
                </c:pt>
                <c:pt idx="3525">
                  <c:v>710</c:v>
                </c:pt>
                <c:pt idx="3526">
                  <c:v>2087</c:v>
                </c:pt>
                <c:pt idx="3527">
                  <c:v>188314</c:v>
                </c:pt>
                <c:pt idx="3528">
                  <c:v>66613</c:v>
                </c:pt>
                <c:pt idx="3529">
                  <c:v>142503</c:v>
                </c:pt>
                <c:pt idx="3530">
                  <c:v>1942</c:v>
                </c:pt>
                <c:pt idx="3531">
                  <c:v>755</c:v>
                </c:pt>
                <c:pt idx="3532">
                  <c:v>1877</c:v>
                </c:pt>
                <c:pt idx="3533">
                  <c:v>163937</c:v>
                </c:pt>
                <c:pt idx="3534">
                  <c:v>147451</c:v>
                </c:pt>
                <c:pt idx="3535">
                  <c:v>65262</c:v>
                </c:pt>
                <c:pt idx="3536">
                  <c:v>5668</c:v>
                </c:pt>
                <c:pt idx="3537">
                  <c:v>119637</c:v>
                </c:pt>
                <c:pt idx="3538">
                  <c:v>46422</c:v>
                </c:pt>
                <c:pt idx="3539">
                  <c:v>27800</c:v>
                </c:pt>
                <c:pt idx="3540">
                  <c:v>18901</c:v>
                </c:pt>
                <c:pt idx="3541">
                  <c:v>163474</c:v>
                </c:pt>
                <c:pt idx="3542">
                  <c:v>192351</c:v>
                </c:pt>
                <c:pt idx="3543">
                  <c:v>139508</c:v>
                </c:pt>
                <c:pt idx="3544">
                  <c:v>22861</c:v>
                </c:pt>
                <c:pt idx="3545">
                  <c:v>5135</c:v>
                </c:pt>
                <c:pt idx="3546">
                  <c:v>4907</c:v>
                </c:pt>
                <c:pt idx="3547">
                  <c:v>2063</c:v>
                </c:pt>
                <c:pt idx="3548">
                  <c:v>723</c:v>
                </c:pt>
                <c:pt idx="3549">
                  <c:v>143994</c:v>
                </c:pt>
                <c:pt idx="3550">
                  <c:v>31612</c:v>
                </c:pt>
                <c:pt idx="3551">
                  <c:v>541</c:v>
                </c:pt>
                <c:pt idx="3552">
                  <c:v>1964</c:v>
                </c:pt>
                <c:pt idx="3553">
                  <c:v>210</c:v>
                </c:pt>
                <c:pt idx="3554">
                  <c:v>3422</c:v>
                </c:pt>
                <c:pt idx="3555">
                  <c:v>186701</c:v>
                </c:pt>
                <c:pt idx="3556">
                  <c:v>203102</c:v>
                </c:pt>
                <c:pt idx="3557">
                  <c:v>154875</c:v>
                </c:pt>
                <c:pt idx="3558">
                  <c:v>204837</c:v>
                </c:pt>
                <c:pt idx="3559">
                  <c:v>204184</c:v>
                </c:pt>
                <c:pt idx="3560">
                  <c:v>192547</c:v>
                </c:pt>
                <c:pt idx="3561">
                  <c:v>103235</c:v>
                </c:pt>
                <c:pt idx="3562">
                  <c:v>5711</c:v>
                </c:pt>
                <c:pt idx="3563">
                  <c:v>155702</c:v>
                </c:pt>
                <c:pt idx="3564">
                  <c:v>81250</c:v>
                </c:pt>
                <c:pt idx="3565">
                  <c:v>64675</c:v>
                </c:pt>
                <c:pt idx="3566">
                  <c:v>37738</c:v>
                </c:pt>
                <c:pt idx="3567">
                  <c:v>5014</c:v>
                </c:pt>
                <c:pt idx="3568">
                  <c:v>15261</c:v>
                </c:pt>
                <c:pt idx="3569">
                  <c:v>1666</c:v>
                </c:pt>
                <c:pt idx="3570">
                  <c:v>165877</c:v>
                </c:pt>
                <c:pt idx="3571">
                  <c:v>171479</c:v>
                </c:pt>
                <c:pt idx="3572">
                  <c:v>143981</c:v>
                </c:pt>
                <c:pt idx="3573">
                  <c:v>23334</c:v>
                </c:pt>
                <c:pt idx="3574">
                  <c:v>2903</c:v>
                </c:pt>
                <c:pt idx="3575">
                  <c:v>460</c:v>
                </c:pt>
                <c:pt idx="3576">
                  <c:v>3385</c:v>
                </c:pt>
                <c:pt idx="3577">
                  <c:v>130999</c:v>
                </c:pt>
                <c:pt idx="3578">
                  <c:v>89668</c:v>
                </c:pt>
                <c:pt idx="3579">
                  <c:v>4327</c:v>
                </c:pt>
                <c:pt idx="3580">
                  <c:v>1579</c:v>
                </c:pt>
                <c:pt idx="3581">
                  <c:v>1726</c:v>
                </c:pt>
                <c:pt idx="3582">
                  <c:v>43</c:v>
                </c:pt>
                <c:pt idx="3583">
                  <c:v>6608</c:v>
                </c:pt>
                <c:pt idx="3584">
                  <c:v>183797</c:v>
                </c:pt>
                <c:pt idx="3585">
                  <c:v>66798</c:v>
                </c:pt>
                <c:pt idx="3586">
                  <c:v>10672</c:v>
                </c:pt>
                <c:pt idx="3587">
                  <c:v>4659</c:v>
                </c:pt>
                <c:pt idx="3588">
                  <c:v>18975</c:v>
                </c:pt>
                <c:pt idx="3589">
                  <c:v>15830</c:v>
                </c:pt>
                <c:pt idx="3590">
                  <c:v>146559</c:v>
                </c:pt>
                <c:pt idx="3591">
                  <c:v>193651</c:v>
                </c:pt>
                <c:pt idx="3592">
                  <c:v>117854</c:v>
                </c:pt>
                <c:pt idx="3593">
                  <c:v>94732</c:v>
                </c:pt>
                <c:pt idx="3594">
                  <c:v>3749</c:v>
                </c:pt>
                <c:pt idx="3595">
                  <c:v>3855</c:v>
                </c:pt>
                <c:pt idx="3596">
                  <c:v>21150</c:v>
                </c:pt>
                <c:pt idx="3597">
                  <c:v>5122</c:v>
                </c:pt>
                <c:pt idx="3598">
                  <c:v>145501</c:v>
                </c:pt>
                <c:pt idx="3599">
                  <c:v>250</c:v>
                </c:pt>
                <c:pt idx="3600">
                  <c:v>3114</c:v>
                </c:pt>
                <c:pt idx="3601">
                  <c:v>1146</c:v>
                </c:pt>
                <c:pt idx="3602">
                  <c:v>7349</c:v>
                </c:pt>
                <c:pt idx="3603">
                  <c:v>426</c:v>
                </c:pt>
                <c:pt idx="3604">
                  <c:v>944</c:v>
                </c:pt>
                <c:pt idx="3605">
                  <c:v>3563</c:v>
                </c:pt>
                <c:pt idx="3606">
                  <c:v>6542</c:v>
                </c:pt>
                <c:pt idx="3607">
                  <c:v>2368</c:v>
                </c:pt>
                <c:pt idx="3608">
                  <c:v>2294</c:v>
                </c:pt>
                <c:pt idx="3609">
                  <c:v>192334</c:v>
                </c:pt>
                <c:pt idx="3610">
                  <c:v>199793</c:v>
                </c:pt>
                <c:pt idx="3611">
                  <c:v>179259</c:v>
                </c:pt>
                <c:pt idx="3612">
                  <c:v>66437</c:v>
                </c:pt>
                <c:pt idx="3613">
                  <c:v>93971</c:v>
                </c:pt>
                <c:pt idx="3614">
                  <c:v>123370</c:v>
                </c:pt>
                <c:pt idx="3615">
                  <c:v>39336</c:v>
                </c:pt>
                <c:pt idx="3616">
                  <c:v>33155</c:v>
                </c:pt>
                <c:pt idx="3617">
                  <c:v>40871</c:v>
                </c:pt>
                <c:pt idx="3618">
                  <c:v>2076</c:v>
                </c:pt>
                <c:pt idx="3619">
                  <c:v>3702</c:v>
                </c:pt>
                <c:pt idx="3620">
                  <c:v>7989</c:v>
                </c:pt>
                <c:pt idx="3621">
                  <c:v>1508</c:v>
                </c:pt>
                <c:pt idx="3622">
                  <c:v>2879</c:v>
                </c:pt>
                <c:pt idx="3623">
                  <c:v>2537</c:v>
                </c:pt>
                <c:pt idx="3624">
                  <c:v>179071</c:v>
                </c:pt>
                <c:pt idx="3625">
                  <c:v>135888</c:v>
                </c:pt>
                <c:pt idx="3626">
                  <c:v>16444</c:v>
                </c:pt>
                <c:pt idx="3627">
                  <c:v>182218</c:v>
                </c:pt>
                <c:pt idx="3628">
                  <c:v>119866</c:v>
                </c:pt>
                <c:pt idx="3629">
                  <c:v>102610</c:v>
                </c:pt>
                <c:pt idx="3630">
                  <c:v>31954</c:v>
                </c:pt>
                <c:pt idx="3631">
                  <c:v>13464</c:v>
                </c:pt>
                <c:pt idx="3632">
                  <c:v>192120</c:v>
                </c:pt>
                <c:pt idx="3633">
                  <c:v>4454</c:v>
                </c:pt>
                <c:pt idx="3634">
                  <c:v>313</c:v>
                </c:pt>
                <c:pt idx="3635">
                  <c:v>3947</c:v>
                </c:pt>
                <c:pt idx="3636">
                  <c:v>5425</c:v>
                </c:pt>
                <c:pt idx="3637">
                  <c:v>180241</c:v>
                </c:pt>
                <c:pt idx="3638">
                  <c:v>159209</c:v>
                </c:pt>
                <c:pt idx="3639">
                  <c:v>164506</c:v>
                </c:pt>
                <c:pt idx="3640">
                  <c:v>156719</c:v>
                </c:pt>
                <c:pt idx="3641">
                  <c:v>86156</c:v>
                </c:pt>
                <c:pt idx="3642">
                  <c:v>28609</c:v>
                </c:pt>
                <c:pt idx="3643">
                  <c:v>40816</c:v>
                </c:pt>
                <c:pt idx="3644">
                  <c:v>7742</c:v>
                </c:pt>
                <c:pt idx="3645">
                  <c:v>19358</c:v>
                </c:pt>
                <c:pt idx="3646">
                  <c:v>3406</c:v>
                </c:pt>
                <c:pt idx="3647">
                  <c:v>200924</c:v>
                </c:pt>
                <c:pt idx="3648">
                  <c:v>153709</c:v>
                </c:pt>
                <c:pt idx="3649">
                  <c:v>181440</c:v>
                </c:pt>
                <c:pt idx="3650">
                  <c:v>179350</c:v>
                </c:pt>
                <c:pt idx="3651">
                  <c:v>85243</c:v>
                </c:pt>
                <c:pt idx="3652">
                  <c:v>645</c:v>
                </c:pt>
                <c:pt idx="3653">
                  <c:v>151</c:v>
                </c:pt>
                <c:pt idx="3654">
                  <c:v>169464</c:v>
                </c:pt>
                <c:pt idx="3655">
                  <c:v>162152</c:v>
                </c:pt>
                <c:pt idx="3656">
                  <c:v>124545</c:v>
                </c:pt>
                <c:pt idx="3657">
                  <c:v>136558</c:v>
                </c:pt>
                <c:pt idx="3658">
                  <c:v>133285</c:v>
                </c:pt>
                <c:pt idx="3659">
                  <c:v>55911</c:v>
                </c:pt>
                <c:pt idx="3660">
                  <c:v>27766</c:v>
                </c:pt>
                <c:pt idx="3661">
                  <c:v>20082</c:v>
                </c:pt>
                <c:pt idx="3662">
                  <c:v>1525</c:v>
                </c:pt>
                <c:pt idx="3663">
                  <c:v>18127</c:v>
                </c:pt>
                <c:pt idx="3664">
                  <c:v>8243</c:v>
                </c:pt>
                <c:pt idx="3665">
                  <c:v>204574</c:v>
                </c:pt>
                <c:pt idx="3666">
                  <c:v>132817</c:v>
                </c:pt>
                <c:pt idx="3667">
                  <c:v>145186</c:v>
                </c:pt>
                <c:pt idx="3668">
                  <c:v>34829</c:v>
                </c:pt>
                <c:pt idx="3669">
                  <c:v>1289</c:v>
                </c:pt>
                <c:pt idx="3670">
                  <c:v>157088</c:v>
                </c:pt>
                <c:pt idx="3671">
                  <c:v>202288</c:v>
                </c:pt>
                <c:pt idx="3672">
                  <c:v>64220</c:v>
                </c:pt>
                <c:pt idx="3673">
                  <c:v>30024</c:v>
                </c:pt>
                <c:pt idx="3674">
                  <c:v>4688</c:v>
                </c:pt>
                <c:pt idx="3675">
                  <c:v>2139</c:v>
                </c:pt>
                <c:pt idx="3676">
                  <c:v>192240</c:v>
                </c:pt>
                <c:pt idx="3677">
                  <c:v>3413</c:v>
                </c:pt>
                <c:pt idx="3678">
                  <c:v>67</c:v>
                </c:pt>
                <c:pt idx="3679">
                  <c:v>1702</c:v>
                </c:pt>
                <c:pt idx="3680">
                  <c:v>192297</c:v>
                </c:pt>
                <c:pt idx="3681">
                  <c:v>144632</c:v>
                </c:pt>
                <c:pt idx="3682">
                  <c:v>129710</c:v>
                </c:pt>
                <c:pt idx="3683">
                  <c:v>40603</c:v>
                </c:pt>
                <c:pt idx="3684">
                  <c:v>23263</c:v>
                </c:pt>
                <c:pt idx="3685">
                  <c:v>10869</c:v>
                </c:pt>
                <c:pt idx="3686">
                  <c:v>1679</c:v>
                </c:pt>
                <c:pt idx="3687">
                  <c:v>499</c:v>
                </c:pt>
                <c:pt idx="3688">
                  <c:v>828</c:v>
                </c:pt>
                <c:pt idx="3689">
                  <c:v>8633</c:v>
                </c:pt>
                <c:pt idx="3690">
                  <c:v>176262</c:v>
                </c:pt>
                <c:pt idx="3691">
                  <c:v>162580</c:v>
                </c:pt>
                <c:pt idx="3692">
                  <c:v>125028</c:v>
                </c:pt>
                <c:pt idx="3693">
                  <c:v>55679</c:v>
                </c:pt>
                <c:pt idx="3694">
                  <c:v>2371</c:v>
                </c:pt>
                <c:pt idx="3695">
                  <c:v>1555</c:v>
                </c:pt>
                <c:pt idx="3696">
                  <c:v>263</c:v>
                </c:pt>
                <c:pt idx="3697">
                  <c:v>230408</c:v>
                </c:pt>
                <c:pt idx="3698">
                  <c:v>33172</c:v>
                </c:pt>
                <c:pt idx="3699">
                  <c:v>5297</c:v>
                </c:pt>
                <c:pt idx="3700">
                  <c:v>4789</c:v>
                </c:pt>
                <c:pt idx="3701">
                  <c:v>4493</c:v>
                </c:pt>
                <c:pt idx="3702">
                  <c:v>200171</c:v>
                </c:pt>
                <c:pt idx="3703">
                  <c:v>160567</c:v>
                </c:pt>
                <c:pt idx="3704">
                  <c:v>153912</c:v>
                </c:pt>
                <c:pt idx="3705">
                  <c:v>127282</c:v>
                </c:pt>
                <c:pt idx="3706">
                  <c:v>14080</c:v>
                </c:pt>
                <c:pt idx="3707">
                  <c:v>10520</c:v>
                </c:pt>
                <c:pt idx="3708">
                  <c:v>3727</c:v>
                </c:pt>
                <c:pt idx="3709">
                  <c:v>639</c:v>
                </c:pt>
                <c:pt idx="3710">
                  <c:v>1701</c:v>
                </c:pt>
                <c:pt idx="3711">
                  <c:v>19464</c:v>
                </c:pt>
                <c:pt idx="3712">
                  <c:v>8508</c:v>
                </c:pt>
                <c:pt idx="3713">
                  <c:v>154428</c:v>
                </c:pt>
                <c:pt idx="3714">
                  <c:v>73664</c:v>
                </c:pt>
                <c:pt idx="3715">
                  <c:v>74102</c:v>
                </c:pt>
                <c:pt idx="3716">
                  <c:v>3553</c:v>
                </c:pt>
                <c:pt idx="3717">
                  <c:v>2771</c:v>
                </c:pt>
                <c:pt idx="3718">
                  <c:v>21859</c:v>
                </c:pt>
                <c:pt idx="3719">
                  <c:v>2611</c:v>
                </c:pt>
                <c:pt idx="3720">
                  <c:v>1602</c:v>
                </c:pt>
                <c:pt idx="3721">
                  <c:v>8128</c:v>
                </c:pt>
                <c:pt idx="3722">
                  <c:v>11385</c:v>
                </c:pt>
                <c:pt idx="3723">
                  <c:v>1202</c:v>
                </c:pt>
                <c:pt idx="3724">
                  <c:v>179820</c:v>
                </c:pt>
                <c:pt idx="3725">
                  <c:v>129395</c:v>
                </c:pt>
                <c:pt idx="3726">
                  <c:v>27306</c:v>
                </c:pt>
                <c:pt idx="3727">
                  <c:v>304</c:v>
                </c:pt>
                <c:pt idx="3728">
                  <c:v>9149</c:v>
                </c:pt>
                <c:pt idx="3729">
                  <c:v>9108</c:v>
                </c:pt>
                <c:pt idx="3730">
                  <c:v>13972</c:v>
                </c:pt>
                <c:pt idx="3731">
                  <c:v>125148</c:v>
                </c:pt>
                <c:pt idx="3732">
                  <c:v>25605</c:v>
                </c:pt>
                <c:pt idx="3733">
                  <c:v>40935</c:v>
                </c:pt>
                <c:pt idx="3734">
                  <c:v>14403</c:v>
                </c:pt>
                <c:pt idx="3735">
                  <c:v>21854</c:v>
                </c:pt>
                <c:pt idx="3736">
                  <c:v>15880</c:v>
                </c:pt>
                <c:pt idx="3737">
                  <c:v>19624</c:v>
                </c:pt>
                <c:pt idx="3738">
                  <c:v>145</c:v>
                </c:pt>
                <c:pt idx="3739">
                  <c:v>4318</c:v>
                </c:pt>
                <c:pt idx="3740">
                  <c:v>148531</c:v>
                </c:pt>
                <c:pt idx="3741">
                  <c:v>157912</c:v>
                </c:pt>
                <c:pt idx="3742">
                  <c:v>200853</c:v>
                </c:pt>
                <c:pt idx="3743">
                  <c:v>61269</c:v>
                </c:pt>
                <c:pt idx="3744">
                  <c:v>18750</c:v>
                </c:pt>
                <c:pt idx="3745">
                  <c:v>765</c:v>
                </c:pt>
                <c:pt idx="3746">
                  <c:v>1251</c:v>
                </c:pt>
                <c:pt idx="3747">
                  <c:v>187988</c:v>
                </c:pt>
                <c:pt idx="3748">
                  <c:v>40251</c:v>
                </c:pt>
                <c:pt idx="3749">
                  <c:v>24270</c:v>
                </c:pt>
                <c:pt idx="3750">
                  <c:v>39383</c:v>
                </c:pt>
                <c:pt idx="3751">
                  <c:v>38858</c:v>
                </c:pt>
                <c:pt idx="3752">
                  <c:v>154892</c:v>
                </c:pt>
                <c:pt idx="3753">
                  <c:v>186567</c:v>
                </c:pt>
                <c:pt idx="3754">
                  <c:v>151771</c:v>
                </c:pt>
                <c:pt idx="3755">
                  <c:v>123129</c:v>
                </c:pt>
                <c:pt idx="3756">
                  <c:v>138166</c:v>
                </c:pt>
                <c:pt idx="3757">
                  <c:v>27739</c:v>
                </c:pt>
                <c:pt idx="3758">
                  <c:v>2265</c:v>
                </c:pt>
                <c:pt idx="3759">
                  <c:v>5718</c:v>
                </c:pt>
                <c:pt idx="3760">
                  <c:v>387</c:v>
                </c:pt>
                <c:pt idx="3761">
                  <c:v>182120</c:v>
                </c:pt>
                <c:pt idx="3762">
                  <c:v>72848</c:v>
                </c:pt>
                <c:pt idx="3763">
                  <c:v>2816</c:v>
                </c:pt>
                <c:pt idx="3764">
                  <c:v>3934</c:v>
                </c:pt>
                <c:pt idx="3765">
                  <c:v>13337</c:v>
                </c:pt>
                <c:pt idx="3766">
                  <c:v>181617</c:v>
                </c:pt>
                <c:pt idx="3767">
                  <c:v>22664</c:v>
                </c:pt>
                <c:pt idx="3768">
                  <c:v>17075</c:v>
                </c:pt>
                <c:pt idx="3769">
                  <c:v>16500</c:v>
                </c:pt>
                <c:pt idx="3770">
                  <c:v>34583</c:v>
                </c:pt>
                <c:pt idx="3771">
                  <c:v>29805</c:v>
                </c:pt>
                <c:pt idx="3772">
                  <c:v>42306</c:v>
                </c:pt>
                <c:pt idx="3773">
                  <c:v>2240</c:v>
                </c:pt>
                <c:pt idx="3774">
                  <c:v>3484</c:v>
                </c:pt>
                <c:pt idx="3775">
                  <c:v>301</c:v>
                </c:pt>
                <c:pt idx="3776">
                  <c:v>169341</c:v>
                </c:pt>
                <c:pt idx="3777">
                  <c:v>67919</c:v>
                </c:pt>
                <c:pt idx="3778">
                  <c:v>2607</c:v>
                </c:pt>
                <c:pt idx="3779">
                  <c:v>417</c:v>
                </c:pt>
                <c:pt idx="3780">
                  <c:v>3613</c:v>
                </c:pt>
                <c:pt idx="3781">
                  <c:v>983</c:v>
                </c:pt>
                <c:pt idx="3782">
                  <c:v>150484</c:v>
                </c:pt>
                <c:pt idx="3783">
                  <c:v>166109</c:v>
                </c:pt>
                <c:pt idx="3784">
                  <c:v>183284</c:v>
                </c:pt>
                <c:pt idx="3785">
                  <c:v>128475</c:v>
                </c:pt>
                <c:pt idx="3786">
                  <c:v>124490</c:v>
                </c:pt>
                <c:pt idx="3787">
                  <c:v>23241</c:v>
                </c:pt>
                <c:pt idx="3788">
                  <c:v>3093</c:v>
                </c:pt>
                <c:pt idx="3789">
                  <c:v>161681</c:v>
                </c:pt>
                <c:pt idx="3790">
                  <c:v>160814</c:v>
                </c:pt>
                <c:pt idx="3791">
                  <c:v>170199</c:v>
                </c:pt>
                <c:pt idx="3792">
                  <c:v>172881</c:v>
                </c:pt>
                <c:pt idx="3793">
                  <c:v>131246</c:v>
                </c:pt>
                <c:pt idx="3794">
                  <c:v>126613</c:v>
                </c:pt>
                <c:pt idx="3795">
                  <c:v>1644</c:v>
                </c:pt>
                <c:pt idx="3796">
                  <c:v>4</c:v>
                </c:pt>
                <c:pt idx="3797">
                  <c:v>172062</c:v>
                </c:pt>
                <c:pt idx="3798">
                  <c:v>72667</c:v>
                </c:pt>
                <c:pt idx="3799">
                  <c:v>117995</c:v>
                </c:pt>
                <c:pt idx="3800">
                  <c:v>1591</c:v>
                </c:pt>
                <c:pt idx="3801">
                  <c:v>2350</c:v>
                </c:pt>
                <c:pt idx="3802">
                  <c:v>4934</c:v>
                </c:pt>
                <c:pt idx="3803">
                  <c:v>5704</c:v>
                </c:pt>
                <c:pt idx="3804">
                  <c:v>7320</c:v>
                </c:pt>
                <c:pt idx="3805">
                  <c:v>177702</c:v>
                </c:pt>
                <c:pt idx="3806">
                  <c:v>177354</c:v>
                </c:pt>
                <c:pt idx="3807">
                  <c:v>177727</c:v>
                </c:pt>
                <c:pt idx="3808">
                  <c:v>120426</c:v>
                </c:pt>
                <c:pt idx="3809">
                  <c:v>139147</c:v>
                </c:pt>
                <c:pt idx="3810">
                  <c:v>128733</c:v>
                </c:pt>
                <c:pt idx="3811">
                  <c:v>35669</c:v>
                </c:pt>
                <c:pt idx="3812">
                  <c:v>5255</c:v>
                </c:pt>
                <c:pt idx="3813">
                  <c:v>1497</c:v>
                </c:pt>
                <c:pt idx="3814">
                  <c:v>2978</c:v>
                </c:pt>
                <c:pt idx="3815">
                  <c:v>211534</c:v>
                </c:pt>
                <c:pt idx="3816">
                  <c:v>158408</c:v>
                </c:pt>
                <c:pt idx="3817">
                  <c:v>177147</c:v>
                </c:pt>
                <c:pt idx="3818">
                  <c:v>109548</c:v>
                </c:pt>
                <c:pt idx="3819">
                  <c:v>122943</c:v>
                </c:pt>
                <c:pt idx="3820">
                  <c:v>24764</c:v>
                </c:pt>
                <c:pt idx="3821">
                  <c:v>4211</c:v>
                </c:pt>
                <c:pt idx="3822">
                  <c:v>18265</c:v>
                </c:pt>
                <c:pt idx="3823">
                  <c:v>15826</c:v>
                </c:pt>
                <c:pt idx="3824">
                  <c:v>201054</c:v>
                </c:pt>
                <c:pt idx="3825">
                  <c:v>167292</c:v>
                </c:pt>
                <c:pt idx="3826">
                  <c:v>76883</c:v>
                </c:pt>
                <c:pt idx="3827">
                  <c:v>125943</c:v>
                </c:pt>
                <c:pt idx="3828">
                  <c:v>6923</c:v>
                </c:pt>
                <c:pt idx="3829">
                  <c:v>295</c:v>
                </c:pt>
                <c:pt idx="3830">
                  <c:v>13507</c:v>
                </c:pt>
                <c:pt idx="3831">
                  <c:v>4258</c:v>
                </c:pt>
                <c:pt idx="3832">
                  <c:v>181523</c:v>
                </c:pt>
                <c:pt idx="3833">
                  <c:v>185123</c:v>
                </c:pt>
                <c:pt idx="3834">
                  <c:v>170202</c:v>
                </c:pt>
                <c:pt idx="3835">
                  <c:v>192735</c:v>
                </c:pt>
                <c:pt idx="3836">
                  <c:v>167298</c:v>
                </c:pt>
                <c:pt idx="3837">
                  <c:v>37612</c:v>
                </c:pt>
                <c:pt idx="3838">
                  <c:v>5941</c:v>
                </c:pt>
                <c:pt idx="3839">
                  <c:v>1101</c:v>
                </c:pt>
                <c:pt idx="3840">
                  <c:v>2242</c:v>
                </c:pt>
                <c:pt idx="3841">
                  <c:v>3710</c:v>
                </c:pt>
                <c:pt idx="3842">
                  <c:v>168700</c:v>
                </c:pt>
                <c:pt idx="3843">
                  <c:v>84838</c:v>
                </c:pt>
                <c:pt idx="3844">
                  <c:v>63395</c:v>
                </c:pt>
                <c:pt idx="3845">
                  <c:v>128537</c:v>
                </c:pt>
                <c:pt idx="3846">
                  <c:v>43530</c:v>
                </c:pt>
                <c:pt idx="3847">
                  <c:v>56342</c:v>
                </c:pt>
                <c:pt idx="3848">
                  <c:v>30324</c:v>
                </c:pt>
                <c:pt idx="3849">
                  <c:v>36745</c:v>
                </c:pt>
                <c:pt idx="3850">
                  <c:v>38387</c:v>
                </c:pt>
                <c:pt idx="3851">
                  <c:v>14379</c:v>
                </c:pt>
                <c:pt idx="3852">
                  <c:v>1335</c:v>
                </c:pt>
                <c:pt idx="3853">
                  <c:v>668</c:v>
                </c:pt>
                <c:pt idx="3854">
                  <c:v>2936</c:v>
                </c:pt>
                <c:pt idx="3855">
                  <c:v>344</c:v>
                </c:pt>
                <c:pt idx="3856">
                  <c:v>17394</c:v>
                </c:pt>
                <c:pt idx="3857">
                  <c:v>1558</c:v>
                </c:pt>
                <c:pt idx="3858">
                  <c:v>524</c:v>
                </c:pt>
                <c:pt idx="3859">
                  <c:v>182619</c:v>
                </c:pt>
                <c:pt idx="3860">
                  <c:v>171492</c:v>
                </c:pt>
                <c:pt idx="3861">
                  <c:v>65334</c:v>
                </c:pt>
                <c:pt idx="3862">
                  <c:v>3845</c:v>
                </c:pt>
                <c:pt idx="3863">
                  <c:v>22266</c:v>
                </c:pt>
                <c:pt idx="3864">
                  <c:v>1387</c:v>
                </c:pt>
                <c:pt idx="3865">
                  <c:v>180761</c:v>
                </c:pt>
                <c:pt idx="3866">
                  <c:v>24028</c:v>
                </c:pt>
                <c:pt idx="3867">
                  <c:v>42050</c:v>
                </c:pt>
                <c:pt idx="3868">
                  <c:v>14039</c:v>
                </c:pt>
                <c:pt idx="3869">
                  <c:v>172737</c:v>
                </c:pt>
                <c:pt idx="3870">
                  <c:v>121993</c:v>
                </c:pt>
                <c:pt idx="3871">
                  <c:v>23779</c:v>
                </c:pt>
                <c:pt idx="3872">
                  <c:v>2422</c:v>
                </c:pt>
                <c:pt idx="3873">
                  <c:v>4564</c:v>
                </c:pt>
                <c:pt idx="3874">
                  <c:v>148271</c:v>
                </c:pt>
                <c:pt idx="3875">
                  <c:v>146910</c:v>
                </c:pt>
                <c:pt idx="3876">
                  <c:v>30804</c:v>
                </c:pt>
                <c:pt idx="3877">
                  <c:v>4282</c:v>
                </c:pt>
                <c:pt idx="3878">
                  <c:v>4212</c:v>
                </c:pt>
                <c:pt idx="3879">
                  <c:v>16693</c:v>
                </c:pt>
                <c:pt idx="3880">
                  <c:v>2470</c:v>
                </c:pt>
                <c:pt idx="3881">
                  <c:v>23848</c:v>
                </c:pt>
                <c:pt idx="3882">
                  <c:v>19727</c:v>
                </c:pt>
                <c:pt idx="3883">
                  <c:v>5312</c:v>
                </c:pt>
                <c:pt idx="3884">
                  <c:v>15047</c:v>
                </c:pt>
                <c:pt idx="3885">
                  <c:v>25</c:v>
                </c:pt>
                <c:pt idx="3886">
                  <c:v>88922</c:v>
                </c:pt>
                <c:pt idx="3887">
                  <c:v>145976</c:v>
                </c:pt>
                <c:pt idx="3888">
                  <c:v>28805</c:v>
                </c:pt>
                <c:pt idx="3889">
                  <c:v>4213</c:v>
                </c:pt>
                <c:pt idx="3890">
                  <c:v>12545</c:v>
                </c:pt>
                <c:pt idx="3891">
                  <c:v>66076</c:v>
                </c:pt>
                <c:pt idx="3892">
                  <c:v>83197</c:v>
                </c:pt>
                <c:pt idx="3893">
                  <c:v>46158</c:v>
                </c:pt>
                <c:pt idx="3894">
                  <c:v>27155</c:v>
                </c:pt>
                <c:pt idx="3895">
                  <c:v>37376</c:v>
                </c:pt>
                <c:pt idx="3896">
                  <c:v>11705</c:v>
                </c:pt>
                <c:pt idx="3897">
                  <c:v>825</c:v>
                </c:pt>
                <c:pt idx="3898">
                  <c:v>2077</c:v>
                </c:pt>
                <c:pt idx="3899">
                  <c:v>3149</c:v>
                </c:pt>
                <c:pt idx="3900">
                  <c:v>13166</c:v>
                </c:pt>
                <c:pt idx="3901">
                  <c:v>104655</c:v>
                </c:pt>
                <c:pt idx="3902">
                  <c:v>68227</c:v>
                </c:pt>
                <c:pt idx="3903">
                  <c:v>84889</c:v>
                </c:pt>
                <c:pt idx="3904">
                  <c:v>42929</c:v>
                </c:pt>
                <c:pt idx="3905">
                  <c:v>2135</c:v>
                </c:pt>
                <c:pt idx="3906">
                  <c:v>5740</c:v>
                </c:pt>
                <c:pt idx="3907">
                  <c:v>680</c:v>
                </c:pt>
                <c:pt idx="3908">
                  <c:v>160669</c:v>
                </c:pt>
                <c:pt idx="3909">
                  <c:v>149130</c:v>
                </c:pt>
                <c:pt idx="3910">
                  <c:v>159141</c:v>
                </c:pt>
                <c:pt idx="3911">
                  <c:v>125854</c:v>
                </c:pt>
                <c:pt idx="3912">
                  <c:v>104575</c:v>
                </c:pt>
                <c:pt idx="3913">
                  <c:v>4637</c:v>
                </c:pt>
                <c:pt idx="3914">
                  <c:v>177490</c:v>
                </c:pt>
                <c:pt idx="3915">
                  <c:v>172073</c:v>
                </c:pt>
                <c:pt idx="3916">
                  <c:v>177875</c:v>
                </c:pt>
                <c:pt idx="3917">
                  <c:v>163056</c:v>
                </c:pt>
                <c:pt idx="3918">
                  <c:v>186721</c:v>
                </c:pt>
                <c:pt idx="3919">
                  <c:v>161943</c:v>
                </c:pt>
                <c:pt idx="3920">
                  <c:v>127493</c:v>
                </c:pt>
                <c:pt idx="3921">
                  <c:v>55835</c:v>
                </c:pt>
                <c:pt idx="3922">
                  <c:v>82</c:v>
                </c:pt>
                <c:pt idx="3923">
                  <c:v>12633</c:v>
                </c:pt>
                <c:pt idx="3924">
                  <c:v>169274</c:v>
                </c:pt>
                <c:pt idx="3925">
                  <c:v>219215</c:v>
                </c:pt>
                <c:pt idx="3926">
                  <c:v>66459</c:v>
                </c:pt>
                <c:pt idx="3927">
                  <c:v>135648</c:v>
                </c:pt>
                <c:pt idx="3928">
                  <c:v>26054</c:v>
                </c:pt>
                <c:pt idx="3929">
                  <c:v>33876</c:v>
                </c:pt>
                <c:pt idx="3930">
                  <c:v>13976</c:v>
                </c:pt>
                <c:pt idx="3931">
                  <c:v>180867</c:v>
                </c:pt>
                <c:pt idx="3932">
                  <c:v>182094</c:v>
                </c:pt>
                <c:pt idx="3933">
                  <c:v>66781</c:v>
                </c:pt>
                <c:pt idx="3934">
                  <c:v>127188</c:v>
                </c:pt>
                <c:pt idx="3935">
                  <c:v>108637</c:v>
                </c:pt>
                <c:pt idx="3936">
                  <c:v>2484</c:v>
                </c:pt>
                <c:pt idx="3937">
                  <c:v>17209</c:v>
                </c:pt>
                <c:pt idx="3938">
                  <c:v>2947</c:v>
                </c:pt>
                <c:pt idx="3939">
                  <c:v>174155</c:v>
                </c:pt>
                <c:pt idx="3940">
                  <c:v>161530</c:v>
                </c:pt>
                <c:pt idx="3941">
                  <c:v>108157</c:v>
                </c:pt>
                <c:pt idx="3942">
                  <c:v>15046</c:v>
                </c:pt>
                <c:pt idx="3943">
                  <c:v>8944</c:v>
                </c:pt>
                <c:pt idx="3944">
                  <c:v>10707</c:v>
                </c:pt>
                <c:pt idx="3945">
                  <c:v>172600</c:v>
                </c:pt>
                <c:pt idx="3946">
                  <c:v>216597</c:v>
                </c:pt>
                <c:pt idx="3947">
                  <c:v>130295</c:v>
                </c:pt>
                <c:pt idx="3948">
                  <c:v>85769</c:v>
                </c:pt>
                <c:pt idx="3949">
                  <c:v>67631</c:v>
                </c:pt>
                <c:pt idx="3950">
                  <c:v>79067</c:v>
                </c:pt>
                <c:pt idx="3951">
                  <c:v>62</c:v>
                </c:pt>
                <c:pt idx="3952">
                  <c:v>6584</c:v>
                </c:pt>
                <c:pt idx="3953">
                  <c:v>8515</c:v>
                </c:pt>
                <c:pt idx="3954">
                  <c:v>2130</c:v>
                </c:pt>
                <c:pt idx="3955">
                  <c:v>2680</c:v>
                </c:pt>
                <c:pt idx="3956">
                  <c:v>154510</c:v>
                </c:pt>
                <c:pt idx="3957">
                  <c:v>202755</c:v>
                </c:pt>
                <c:pt idx="3958">
                  <c:v>141735</c:v>
                </c:pt>
                <c:pt idx="3959">
                  <c:v>110286</c:v>
                </c:pt>
                <c:pt idx="3960">
                  <c:v>31697</c:v>
                </c:pt>
                <c:pt idx="3961">
                  <c:v>14188</c:v>
                </c:pt>
                <c:pt idx="3962">
                  <c:v>6531</c:v>
                </c:pt>
                <c:pt idx="3963">
                  <c:v>4910</c:v>
                </c:pt>
                <c:pt idx="3964">
                  <c:v>1380</c:v>
                </c:pt>
                <c:pt idx="3965">
                  <c:v>160744</c:v>
                </c:pt>
                <c:pt idx="3966">
                  <c:v>179933</c:v>
                </c:pt>
                <c:pt idx="3967">
                  <c:v>149896</c:v>
                </c:pt>
                <c:pt idx="3968">
                  <c:v>173105</c:v>
                </c:pt>
                <c:pt idx="3969">
                  <c:v>172662</c:v>
                </c:pt>
                <c:pt idx="3970">
                  <c:v>181404</c:v>
                </c:pt>
                <c:pt idx="3971">
                  <c:v>98918</c:v>
                </c:pt>
                <c:pt idx="3972">
                  <c:v>50849</c:v>
                </c:pt>
                <c:pt idx="3973">
                  <c:v>37931</c:v>
                </c:pt>
                <c:pt idx="3974">
                  <c:v>736</c:v>
                </c:pt>
                <c:pt idx="3975">
                  <c:v>3231</c:v>
                </c:pt>
                <c:pt idx="3976">
                  <c:v>16226</c:v>
                </c:pt>
                <c:pt idx="3977">
                  <c:v>2672</c:v>
                </c:pt>
                <c:pt idx="3978">
                  <c:v>147537</c:v>
                </c:pt>
                <c:pt idx="3979">
                  <c:v>171110</c:v>
                </c:pt>
                <c:pt idx="3980">
                  <c:v>73313</c:v>
                </c:pt>
                <c:pt idx="3981">
                  <c:v>107704</c:v>
                </c:pt>
                <c:pt idx="3982">
                  <c:v>12422</c:v>
                </c:pt>
                <c:pt idx="3983">
                  <c:v>3577</c:v>
                </c:pt>
                <c:pt idx="3984">
                  <c:v>1817</c:v>
                </c:pt>
                <c:pt idx="3985">
                  <c:v>172032</c:v>
                </c:pt>
                <c:pt idx="3986">
                  <c:v>192343</c:v>
                </c:pt>
                <c:pt idx="3987">
                  <c:v>151835</c:v>
                </c:pt>
                <c:pt idx="3988">
                  <c:v>166202</c:v>
                </c:pt>
                <c:pt idx="3989">
                  <c:v>107861</c:v>
                </c:pt>
                <c:pt idx="3990">
                  <c:v>137900</c:v>
                </c:pt>
                <c:pt idx="3991">
                  <c:v>89918</c:v>
                </c:pt>
                <c:pt idx="3992">
                  <c:v>16804</c:v>
                </c:pt>
                <c:pt idx="3993">
                  <c:v>1806</c:v>
                </c:pt>
                <c:pt idx="3994">
                  <c:v>19591</c:v>
                </c:pt>
                <c:pt idx="3995">
                  <c:v>2342</c:v>
                </c:pt>
                <c:pt idx="3996">
                  <c:v>140612</c:v>
                </c:pt>
                <c:pt idx="3997">
                  <c:v>75333</c:v>
                </c:pt>
                <c:pt idx="3998">
                  <c:v>118385</c:v>
                </c:pt>
                <c:pt idx="3999">
                  <c:v>853</c:v>
                </c:pt>
                <c:pt idx="4000">
                  <c:v>9560</c:v>
                </c:pt>
                <c:pt idx="4001">
                  <c:v>6090</c:v>
                </c:pt>
                <c:pt idx="4002">
                  <c:v>10682</c:v>
                </c:pt>
                <c:pt idx="4003">
                  <c:v>2428</c:v>
                </c:pt>
                <c:pt idx="4004">
                  <c:v>147707</c:v>
                </c:pt>
                <c:pt idx="4005">
                  <c:v>165563</c:v>
                </c:pt>
                <c:pt idx="4006">
                  <c:v>141653</c:v>
                </c:pt>
                <c:pt idx="4007">
                  <c:v>94915</c:v>
                </c:pt>
                <c:pt idx="4008">
                  <c:v>32405</c:v>
                </c:pt>
                <c:pt idx="4009">
                  <c:v>9004</c:v>
                </c:pt>
                <c:pt idx="4010">
                  <c:v>3414</c:v>
                </c:pt>
                <c:pt idx="4011">
                  <c:v>5281</c:v>
                </c:pt>
                <c:pt idx="4012">
                  <c:v>4746</c:v>
                </c:pt>
                <c:pt idx="4013">
                  <c:v>4980</c:v>
                </c:pt>
                <c:pt idx="4014">
                  <c:v>69582</c:v>
                </c:pt>
                <c:pt idx="4015">
                  <c:v>75448</c:v>
                </c:pt>
                <c:pt idx="4016">
                  <c:v>26447</c:v>
                </c:pt>
                <c:pt idx="4017">
                  <c:v>22826</c:v>
                </c:pt>
                <c:pt idx="4018">
                  <c:v>52568</c:v>
                </c:pt>
                <c:pt idx="4019">
                  <c:v>614</c:v>
                </c:pt>
                <c:pt idx="4020">
                  <c:v>4961</c:v>
                </c:pt>
                <c:pt idx="4021">
                  <c:v>1482</c:v>
                </c:pt>
                <c:pt idx="4022">
                  <c:v>450</c:v>
                </c:pt>
                <c:pt idx="4023">
                  <c:v>147624</c:v>
                </c:pt>
                <c:pt idx="4024">
                  <c:v>198190</c:v>
                </c:pt>
                <c:pt idx="4025">
                  <c:v>178591</c:v>
                </c:pt>
                <c:pt idx="4026">
                  <c:v>103877</c:v>
                </c:pt>
                <c:pt idx="4027">
                  <c:v>137406</c:v>
                </c:pt>
                <c:pt idx="4028">
                  <c:v>5035</c:v>
                </c:pt>
                <c:pt idx="4029">
                  <c:v>335</c:v>
                </c:pt>
                <c:pt idx="4030">
                  <c:v>2543</c:v>
                </c:pt>
                <c:pt idx="4031">
                  <c:v>3679</c:v>
                </c:pt>
                <c:pt idx="4032">
                  <c:v>173634</c:v>
                </c:pt>
                <c:pt idx="4033">
                  <c:v>142084</c:v>
                </c:pt>
                <c:pt idx="4034">
                  <c:v>6353</c:v>
                </c:pt>
                <c:pt idx="4035">
                  <c:v>178147</c:v>
                </c:pt>
                <c:pt idx="4036">
                  <c:v>98762</c:v>
                </c:pt>
                <c:pt idx="4037">
                  <c:v>72644</c:v>
                </c:pt>
                <c:pt idx="4038">
                  <c:v>127981</c:v>
                </c:pt>
                <c:pt idx="4039">
                  <c:v>72131</c:v>
                </c:pt>
                <c:pt idx="4040">
                  <c:v>25409</c:v>
                </c:pt>
                <c:pt idx="4041">
                  <c:v>27969</c:v>
                </c:pt>
                <c:pt idx="4042">
                  <c:v>7308</c:v>
                </c:pt>
                <c:pt idx="4043">
                  <c:v>4221</c:v>
                </c:pt>
                <c:pt idx="4044">
                  <c:v>1585</c:v>
                </c:pt>
                <c:pt idx="4045">
                  <c:v>1471</c:v>
                </c:pt>
                <c:pt idx="4046">
                  <c:v>170318</c:v>
                </c:pt>
                <c:pt idx="4047">
                  <c:v>107638</c:v>
                </c:pt>
                <c:pt idx="4048">
                  <c:v>132620</c:v>
                </c:pt>
                <c:pt idx="4049">
                  <c:v>24067</c:v>
                </c:pt>
                <c:pt idx="4050">
                  <c:v>53804</c:v>
                </c:pt>
                <c:pt idx="4051">
                  <c:v>39232</c:v>
                </c:pt>
                <c:pt idx="4052">
                  <c:v>4102</c:v>
                </c:pt>
                <c:pt idx="4053">
                  <c:v>7972</c:v>
                </c:pt>
                <c:pt idx="4054">
                  <c:v>20228</c:v>
                </c:pt>
                <c:pt idx="4055">
                  <c:v>8138</c:v>
                </c:pt>
                <c:pt idx="4056">
                  <c:v>187289</c:v>
                </c:pt>
                <c:pt idx="4057">
                  <c:v>161761</c:v>
                </c:pt>
                <c:pt idx="4058">
                  <c:v>110102</c:v>
                </c:pt>
                <c:pt idx="4059">
                  <c:v>142063</c:v>
                </c:pt>
                <c:pt idx="4060">
                  <c:v>20675</c:v>
                </c:pt>
                <c:pt idx="4061">
                  <c:v>9852</c:v>
                </c:pt>
                <c:pt idx="4062">
                  <c:v>154902</c:v>
                </c:pt>
                <c:pt idx="4063">
                  <c:v>154560</c:v>
                </c:pt>
                <c:pt idx="4064">
                  <c:v>175846</c:v>
                </c:pt>
                <c:pt idx="4065">
                  <c:v>123536</c:v>
                </c:pt>
                <c:pt idx="4066">
                  <c:v>140857</c:v>
                </c:pt>
                <c:pt idx="4067">
                  <c:v>128666</c:v>
                </c:pt>
                <c:pt idx="4068">
                  <c:v>108831</c:v>
                </c:pt>
                <c:pt idx="4069">
                  <c:v>101737</c:v>
                </c:pt>
                <c:pt idx="4070">
                  <c:v>2297</c:v>
                </c:pt>
                <c:pt idx="4071">
                  <c:v>3084</c:v>
                </c:pt>
                <c:pt idx="4072">
                  <c:v>1832</c:v>
                </c:pt>
                <c:pt idx="4073">
                  <c:v>574</c:v>
                </c:pt>
                <c:pt idx="4074">
                  <c:v>216094</c:v>
                </c:pt>
                <c:pt idx="4075">
                  <c:v>82424</c:v>
                </c:pt>
                <c:pt idx="4076">
                  <c:v>27826</c:v>
                </c:pt>
                <c:pt idx="4077">
                  <c:v>10174</c:v>
                </c:pt>
                <c:pt idx="4078">
                  <c:v>13285</c:v>
                </c:pt>
                <c:pt idx="4079">
                  <c:v>3263</c:v>
                </c:pt>
                <c:pt idx="4080">
                  <c:v>6381</c:v>
                </c:pt>
                <c:pt idx="4081">
                  <c:v>152510</c:v>
                </c:pt>
                <c:pt idx="4082">
                  <c:v>135877</c:v>
                </c:pt>
                <c:pt idx="4083">
                  <c:v>72800</c:v>
                </c:pt>
                <c:pt idx="4084">
                  <c:v>137154</c:v>
                </c:pt>
                <c:pt idx="4085">
                  <c:v>39798</c:v>
                </c:pt>
                <c:pt idx="4086">
                  <c:v>608</c:v>
                </c:pt>
                <c:pt idx="4087">
                  <c:v>4958</c:v>
                </c:pt>
                <c:pt idx="4088">
                  <c:v>3707</c:v>
                </c:pt>
                <c:pt idx="4089">
                  <c:v>191301</c:v>
                </c:pt>
                <c:pt idx="4090">
                  <c:v>122890</c:v>
                </c:pt>
                <c:pt idx="4091">
                  <c:v>141008</c:v>
                </c:pt>
                <c:pt idx="4092">
                  <c:v>136955</c:v>
                </c:pt>
                <c:pt idx="4093">
                  <c:v>4008</c:v>
                </c:pt>
                <c:pt idx="4094">
                  <c:v>5709</c:v>
                </c:pt>
                <c:pt idx="4095">
                  <c:v>2962</c:v>
                </c:pt>
                <c:pt idx="4096">
                  <c:v>4106</c:v>
                </c:pt>
                <c:pt idx="4097">
                  <c:v>191543</c:v>
                </c:pt>
                <c:pt idx="4098">
                  <c:v>115288</c:v>
                </c:pt>
                <c:pt idx="4099">
                  <c:v>135215</c:v>
                </c:pt>
                <c:pt idx="4100">
                  <c:v>23631</c:v>
                </c:pt>
                <c:pt idx="4101">
                  <c:v>37672</c:v>
                </c:pt>
                <c:pt idx="4102">
                  <c:v>34745</c:v>
                </c:pt>
                <c:pt idx="4103">
                  <c:v>285</c:v>
                </c:pt>
                <c:pt idx="4104">
                  <c:v>180591</c:v>
                </c:pt>
                <c:pt idx="4105">
                  <c:v>90009</c:v>
                </c:pt>
                <c:pt idx="4106">
                  <c:v>129380</c:v>
                </c:pt>
                <c:pt idx="4107">
                  <c:v>26983</c:v>
                </c:pt>
                <c:pt idx="4108">
                  <c:v>2567</c:v>
                </c:pt>
                <c:pt idx="4109">
                  <c:v>2478</c:v>
                </c:pt>
                <c:pt idx="4110">
                  <c:v>841</c:v>
                </c:pt>
                <c:pt idx="4111">
                  <c:v>3378</c:v>
                </c:pt>
                <c:pt idx="4112">
                  <c:v>6191</c:v>
                </c:pt>
                <c:pt idx="4113">
                  <c:v>61470</c:v>
                </c:pt>
                <c:pt idx="4114">
                  <c:v>97655</c:v>
                </c:pt>
                <c:pt idx="4115">
                  <c:v>18400</c:v>
                </c:pt>
                <c:pt idx="4116">
                  <c:v>4079</c:v>
                </c:pt>
                <c:pt idx="4117">
                  <c:v>305</c:v>
                </c:pt>
                <c:pt idx="4118">
                  <c:v>2086</c:v>
                </c:pt>
                <c:pt idx="4119">
                  <c:v>13542</c:v>
                </c:pt>
                <c:pt idx="4120">
                  <c:v>6566</c:v>
                </c:pt>
                <c:pt idx="4121">
                  <c:v>194196</c:v>
                </c:pt>
                <c:pt idx="4122">
                  <c:v>104555</c:v>
                </c:pt>
                <c:pt idx="4123">
                  <c:v>144557</c:v>
                </c:pt>
                <c:pt idx="4124">
                  <c:v>76447</c:v>
                </c:pt>
                <c:pt idx="4125">
                  <c:v>41493</c:v>
                </c:pt>
                <c:pt idx="4126">
                  <c:v>38504</c:v>
                </c:pt>
                <c:pt idx="4127">
                  <c:v>6646</c:v>
                </c:pt>
                <c:pt idx="4128">
                  <c:v>182082</c:v>
                </c:pt>
                <c:pt idx="4129">
                  <c:v>13121</c:v>
                </c:pt>
                <c:pt idx="4130">
                  <c:v>6201</c:v>
                </c:pt>
                <c:pt idx="4131">
                  <c:v>3059</c:v>
                </c:pt>
                <c:pt idx="4132">
                  <c:v>7118</c:v>
                </c:pt>
                <c:pt idx="4133">
                  <c:v>173441</c:v>
                </c:pt>
                <c:pt idx="4134">
                  <c:v>61028</c:v>
                </c:pt>
                <c:pt idx="4135">
                  <c:v>130592</c:v>
                </c:pt>
                <c:pt idx="4136">
                  <c:v>49276</c:v>
                </c:pt>
                <c:pt idx="4137">
                  <c:v>17651</c:v>
                </c:pt>
                <c:pt idx="4138">
                  <c:v>164840</c:v>
                </c:pt>
                <c:pt idx="4139">
                  <c:v>152959</c:v>
                </c:pt>
                <c:pt idx="4140">
                  <c:v>161297</c:v>
                </c:pt>
                <c:pt idx="4141">
                  <c:v>88126</c:v>
                </c:pt>
                <c:pt idx="4142">
                  <c:v>25008</c:v>
                </c:pt>
                <c:pt idx="4143">
                  <c:v>36482</c:v>
                </c:pt>
                <c:pt idx="4144">
                  <c:v>27451</c:v>
                </c:pt>
                <c:pt idx="4145">
                  <c:v>2004</c:v>
                </c:pt>
                <c:pt idx="4146">
                  <c:v>476</c:v>
                </c:pt>
                <c:pt idx="4147">
                  <c:v>8196</c:v>
                </c:pt>
                <c:pt idx="4148">
                  <c:v>159581</c:v>
                </c:pt>
                <c:pt idx="4149">
                  <c:v>175222</c:v>
                </c:pt>
                <c:pt idx="4150">
                  <c:v>91671</c:v>
                </c:pt>
                <c:pt idx="4151">
                  <c:v>123844</c:v>
                </c:pt>
                <c:pt idx="4152">
                  <c:v>66126</c:v>
                </c:pt>
                <c:pt idx="4153">
                  <c:v>47218</c:v>
                </c:pt>
                <c:pt idx="4154">
                  <c:v>57052</c:v>
                </c:pt>
                <c:pt idx="4155">
                  <c:v>17997</c:v>
                </c:pt>
                <c:pt idx="4156">
                  <c:v>21022</c:v>
                </c:pt>
                <c:pt idx="4157">
                  <c:v>3095</c:v>
                </c:pt>
                <c:pt idx="4158">
                  <c:v>181329</c:v>
                </c:pt>
                <c:pt idx="4159">
                  <c:v>172540</c:v>
                </c:pt>
                <c:pt idx="4160">
                  <c:v>62709</c:v>
                </c:pt>
                <c:pt idx="4161">
                  <c:v>22766</c:v>
                </c:pt>
                <c:pt idx="4162">
                  <c:v>24933</c:v>
                </c:pt>
                <c:pt idx="4163">
                  <c:v>1578</c:v>
                </c:pt>
                <c:pt idx="4164">
                  <c:v>1633</c:v>
                </c:pt>
                <c:pt idx="4165">
                  <c:v>17274</c:v>
                </c:pt>
                <c:pt idx="4166">
                  <c:v>711</c:v>
                </c:pt>
                <c:pt idx="4167">
                  <c:v>4376</c:v>
                </c:pt>
                <c:pt idx="4168">
                  <c:v>6927</c:v>
                </c:pt>
                <c:pt idx="4169">
                  <c:v>11706</c:v>
                </c:pt>
                <c:pt idx="4170">
                  <c:v>22420</c:v>
                </c:pt>
                <c:pt idx="4171">
                  <c:v>205498</c:v>
                </c:pt>
                <c:pt idx="4172">
                  <c:v>164237</c:v>
                </c:pt>
                <c:pt idx="4173">
                  <c:v>75782</c:v>
                </c:pt>
                <c:pt idx="4174">
                  <c:v>82272</c:v>
                </c:pt>
                <c:pt idx="4175">
                  <c:v>137669</c:v>
                </c:pt>
                <c:pt idx="4176">
                  <c:v>28907</c:v>
                </c:pt>
                <c:pt idx="4177">
                  <c:v>42142</c:v>
                </c:pt>
                <c:pt idx="4178">
                  <c:v>316</c:v>
                </c:pt>
                <c:pt idx="4179">
                  <c:v>8139</c:v>
                </c:pt>
                <c:pt idx="4180">
                  <c:v>13709</c:v>
                </c:pt>
                <c:pt idx="4181">
                  <c:v>17923</c:v>
                </c:pt>
                <c:pt idx="4182">
                  <c:v>965</c:v>
                </c:pt>
                <c:pt idx="4183">
                  <c:v>207062</c:v>
                </c:pt>
                <c:pt idx="4184">
                  <c:v>184919</c:v>
                </c:pt>
                <c:pt idx="4185">
                  <c:v>125493</c:v>
                </c:pt>
                <c:pt idx="4186">
                  <c:v>60316</c:v>
                </c:pt>
                <c:pt idx="4187">
                  <c:v>24318</c:v>
                </c:pt>
                <c:pt idx="4188">
                  <c:v>25412</c:v>
                </c:pt>
                <c:pt idx="4189">
                  <c:v>5445</c:v>
                </c:pt>
                <c:pt idx="4190">
                  <c:v>3061</c:v>
                </c:pt>
                <c:pt idx="4191">
                  <c:v>349</c:v>
                </c:pt>
                <c:pt idx="4192">
                  <c:v>3339</c:v>
                </c:pt>
                <c:pt idx="4193">
                  <c:v>1920</c:v>
                </c:pt>
                <c:pt idx="4194">
                  <c:v>350</c:v>
                </c:pt>
                <c:pt idx="4195">
                  <c:v>205885</c:v>
                </c:pt>
                <c:pt idx="4196">
                  <c:v>175755</c:v>
                </c:pt>
                <c:pt idx="4197">
                  <c:v>108783</c:v>
                </c:pt>
                <c:pt idx="4198">
                  <c:v>133405</c:v>
                </c:pt>
                <c:pt idx="4199">
                  <c:v>41474</c:v>
                </c:pt>
                <c:pt idx="4200">
                  <c:v>33088</c:v>
                </c:pt>
                <c:pt idx="4201">
                  <c:v>1575</c:v>
                </c:pt>
                <c:pt idx="4202">
                  <c:v>183572</c:v>
                </c:pt>
                <c:pt idx="4203">
                  <c:v>134520</c:v>
                </c:pt>
                <c:pt idx="4204">
                  <c:v>65825</c:v>
                </c:pt>
                <c:pt idx="4205">
                  <c:v>82397</c:v>
                </c:pt>
                <c:pt idx="4206">
                  <c:v>38980</c:v>
                </c:pt>
                <c:pt idx="4207">
                  <c:v>46323</c:v>
                </c:pt>
                <c:pt idx="4208">
                  <c:v>5472</c:v>
                </c:pt>
                <c:pt idx="4209">
                  <c:v>13855</c:v>
                </c:pt>
                <c:pt idx="4210">
                  <c:v>6283</c:v>
                </c:pt>
                <c:pt idx="4211">
                  <c:v>217085</c:v>
                </c:pt>
                <c:pt idx="4212">
                  <c:v>159143</c:v>
                </c:pt>
                <c:pt idx="4213">
                  <c:v>114684</c:v>
                </c:pt>
                <c:pt idx="4214">
                  <c:v>95893</c:v>
                </c:pt>
                <c:pt idx="4215">
                  <c:v>87904</c:v>
                </c:pt>
                <c:pt idx="4216">
                  <c:v>32838</c:v>
                </c:pt>
                <c:pt idx="4217">
                  <c:v>34701</c:v>
                </c:pt>
                <c:pt idx="4218">
                  <c:v>13328</c:v>
                </c:pt>
                <c:pt idx="4219">
                  <c:v>9048</c:v>
                </c:pt>
                <c:pt idx="4220">
                  <c:v>2458</c:v>
                </c:pt>
                <c:pt idx="4221">
                  <c:v>3285</c:v>
                </c:pt>
                <c:pt idx="4222">
                  <c:v>21798</c:v>
                </c:pt>
                <c:pt idx="4223">
                  <c:v>5015</c:v>
                </c:pt>
                <c:pt idx="4224">
                  <c:v>1300</c:v>
                </c:pt>
                <c:pt idx="4225">
                  <c:v>3099</c:v>
                </c:pt>
                <c:pt idx="4226">
                  <c:v>172507</c:v>
                </c:pt>
                <c:pt idx="4227">
                  <c:v>173460</c:v>
                </c:pt>
                <c:pt idx="4228">
                  <c:v>27938</c:v>
                </c:pt>
                <c:pt idx="4229">
                  <c:v>55763</c:v>
                </c:pt>
                <c:pt idx="4230">
                  <c:v>5791</c:v>
                </c:pt>
                <c:pt idx="4231">
                  <c:v>1249</c:v>
                </c:pt>
                <c:pt idx="4232">
                  <c:v>1629</c:v>
                </c:pt>
                <c:pt idx="4233">
                  <c:v>367</c:v>
                </c:pt>
                <c:pt idx="4234">
                  <c:v>206754</c:v>
                </c:pt>
                <c:pt idx="4235">
                  <c:v>208773</c:v>
                </c:pt>
                <c:pt idx="4236">
                  <c:v>158991</c:v>
                </c:pt>
                <c:pt idx="4237">
                  <c:v>121193</c:v>
                </c:pt>
                <c:pt idx="4238">
                  <c:v>125879</c:v>
                </c:pt>
                <c:pt idx="4239">
                  <c:v>25142</c:v>
                </c:pt>
                <c:pt idx="4240">
                  <c:v>37983</c:v>
                </c:pt>
                <c:pt idx="4241">
                  <c:v>38703</c:v>
                </c:pt>
                <c:pt idx="4242">
                  <c:v>42713</c:v>
                </c:pt>
                <c:pt idx="4243">
                  <c:v>12963</c:v>
                </c:pt>
                <c:pt idx="4244">
                  <c:v>1551</c:v>
                </c:pt>
                <c:pt idx="4245">
                  <c:v>7263</c:v>
                </c:pt>
                <c:pt idx="4246">
                  <c:v>170300</c:v>
                </c:pt>
                <c:pt idx="4247">
                  <c:v>132326</c:v>
                </c:pt>
                <c:pt idx="4248">
                  <c:v>66507</c:v>
                </c:pt>
                <c:pt idx="4249">
                  <c:v>138105</c:v>
                </c:pt>
                <c:pt idx="4250">
                  <c:v>56880</c:v>
                </c:pt>
                <c:pt idx="4251">
                  <c:v>44614</c:v>
                </c:pt>
                <c:pt idx="4252">
                  <c:v>2224</c:v>
                </c:pt>
                <c:pt idx="4253">
                  <c:v>6688</c:v>
                </c:pt>
                <c:pt idx="4254">
                  <c:v>13933</c:v>
                </c:pt>
                <c:pt idx="4255">
                  <c:v>6544</c:v>
                </c:pt>
                <c:pt idx="4256">
                  <c:v>3712</c:v>
                </c:pt>
                <c:pt idx="4257">
                  <c:v>187353</c:v>
                </c:pt>
                <c:pt idx="4258">
                  <c:v>163929</c:v>
                </c:pt>
                <c:pt idx="4259">
                  <c:v>161138</c:v>
                </c:pt>
                <c:pt idx="4260">
                  <c:v>162591</c:v>
                </c:pt>
                <c:pt idx="4261">
                  <c:v>221965</c:v>
                </c:pt>
                <c:pt idx="4262">
                  <c:v>112991</c:v>
                </c:pt>
                <c:pt idx="4263">
                  <c:v>79312</c:v>
                </c:pt>
                <c:pt idx="4264">
                  <c:v>40213</c:v>
                </c:pt>
                <c:pt idx="4265">
                  <c:v>440</c:v>
                </c:pt>
                <c:pt idx="4266">
                  <c:v>6980</c:v>
                </c:pt>
                <c:pt idx="4267">
                  <c:v>606</c:v>
                </c:pt>
                <c:pt idx="4268">
                  <c:v>7103</c:v>
                </c:pt>
                <c:pt idx="4269">
                  <c:v>958</c:v>
                </c:pt>
                <c:pt idx="4270">
                  <c:v>4214</c:v>
                </c:pt>
                <c:pt idx="4271">
                  <c:v>154602</c:v>
                </c:pt>
                <c:pt idx="4272">
                  <c:v>156840</c:v>
                </c:pt>
                <c:pt idx="4273">
                  <c:v>178209</c:v>
                </c:pt>
                <c:pt idx="4274">
                  <c:v>67309</c:v>
                </c:pt>
                <c:pt idx="4275">
                  <c:v>59936</c:v>
                </c:pt>
                <c:pt idx="4276">
                  <c:v>139137</c:v>
                </c:pt>
                <c:pt idx="4277">
                  <c:v>101796</c:v>
                </c:pt>
                <c:pt idx="4278">
                  <c:v>31897</c:v>
                </c:pt>
                <c:pt idx="4279">
                  <c:v>42328</c:v>
                </c:pt>
                <c:pt idx="4280">
                  <c:v>7720</c:v>
                </c:pt>
                <c:pt idx="4281">
                  <c:v>3074</c:v>
                </c:pt>
                <c:pt idx="4282">
                  <c:v>186323</c:v>
                </c:pt>
                <c:pt idx="4283">
                  <c:v>181501</c:v>
                </c:pt>
                <c:pt idx="4284">
                  <c:v>173115</c:v>
                </c:pt>
                <c:pt idx="4285">
                  <c:v>144526</c:v>
                </c:pt>
                <c:pt idx="4286">
                  <c:v>145842</c:v>
                </c:pt>
                <c:pt idx="4287">
                  <c:v>132758</c:v>
                </c:pt>
                <c:pt idx="4288">
                  <c:v>33495</c:v>
                </c:pt>
                <c:pt idx="4289">
                  <c:v>39635</c:v>
                </c:pt>
                <c:pt idx="4290">
                  <c:v>4014</c:v>
                </c:pt>
                <c:pt idx="4291">
                  <c:v>1835</c:v>
                </c:pt>
                <c:pt idx="4292">
                  <c:v>360</c:v>
                </c:pt>
                <c:pt idx="4293">
                  <c:v>1319</c:v>
                </c:pt>
                <c:pt idx="4294">
                  <c:v>4375</c:v>
                </c:pt>
                <c:pt idx="4295">
                  <c:v>1627</c:v>
                </c:pt>
                <c:pt idx="4296">
                  <c:v>3887</c:v>
                </c:pt>
                <c:pt idx="4297">
                  <c:v>150014</c:v>
                </c:pt>
                <c:pt idx="4298">
                  <c:v>131332</c:v>
                </c:pt>
                <c:pt idx="4299">
                  <c:v>66198</c:v>
                </c:pt>
                <c:pt idx="4300">
                  <c:v>25727</c:v>
                </c:pt>
                <c:pt idx="4301">
                  <c:v>24959</c:v>
                </c:pt>
                <c:pt idx="4302">
                  <c:v>2904</c:v>
                </c:pt>
                <c:pt idx="4303">
                  <c:v>408</c:v>
                </c:pt>
                <c:pt idx="4304">
                  <c:v>11733</c:v>
                </c:pt>
                <c:pt idx="4305">
                  <c:v>10523</c:v>
                </c:pt>
                <c:pt idx="4306">
                  <c:v>150364</c:v>
                </c:pt>
                <c:pt idx="4307">
                  <c:v>186751</c:v>
                </c:pt>
                <c:pt idx="4308">
                  <c:v>164949</c:v>
                </c:pt>
                <c:pt idx="4309">
                  <c:v>153238</c:v>
                </c:pt>
                <c:pt idx="4310">
                  <c:v>94365</c:v>
                </c:pt>
                <c:pt idx="4311">
                  <c:v>104805</c:v>
                </c:pt>
                <c:pt idx="4312">
                  <c:v>45319</c:v>
                </c:pt>
                <c:pt idx="4313">
                  <c:v>2546</c:v>
                </c:pt>
                <c:pt idx="4314">
                  <c:v>2895</c:v>
                </c:pt>
                <c:pt idx="4315">
                  <c:v>1031</c:v>
                </c:pt>
                <c:pt idx="4316">
                  <c:v>157723</c:v>
                </c:pt>
                <c:pt idx="4317">
                  <c:v>161965</c:v>
                </c:pt>
                <c:pt idx="4318">
                  <c:v>34001</c:v>
                </c:pt>
                <c:pt idx="4319">
                  <c:v>35122</c:v>
                </c:pt>
                <c:pt idx="4320">
                  <c:v>23329</c:v>
                </c:pt>
                <c:pt idx="4321">
                  <c:v>4974</c:v>
                </c:pt>
                <c:pt idx="4322">
                  <c:v>2938</c:v>
                </c:pt>
                <c:pt idx="4323">
                  <c:v>1586</c:v>
                </c:pt>
                <c:pt idx="4324">
                  <c:v>1867</c:v>
                </c:pt>
                <c:pt idx="4325">
                  <c:v>2123</c:v>
                </c:pt>
                <c:pt idx="4326">
                  <c:v>181327</c:v>
                </c:pt>
                <c:pt idx="4327">
                  <c:v>189294</c:v>
                </c:pt>
                <c:pt idx="4328">
                  <c:v>131568</c:v>
                </c:pt>
                <c:pt idx="4329">
                  <c:v>125996</c:v>
                </c:pt>
                <c:pt idx="4330">
                  <c:v>17517</c:v>
                </c:pt>
                <c:pt idx="4331">
                  <c:v>2115</c:v>
                </c:pt>
                <c:pt idx="4332">
                  <c:v>1187</c:v>
                </c:pt>
                <c:pt idx="4333">
                  <c:v>2678</c:v>
                </c:pt>
                <c:pt idx="4334">
                  <c:v>40</c:v>
                </c:pt>
                <c:pt idx="4335">
                  <c:v>193483</c:v>
                </c:pt>
                <c:pt idx="4336">
                  <c:v>156457</c:v>
                </c:pt>
                <c:pt idx="4337">
                  <c:v>125993</c:v>
                </c:pt>
                <c:pt idx="4338">
                  <c:v>99479</c:v>
                </c:pt>
                <c:pt idx="4339">
                  <c:v>40843</c:v>
                </c:pt>
                <c:pt idx="4340">
                  <c:v>4206</c:v>
                </c:pt>
                <c:pt idx="4341">
                  <c:v>5833</c:v>
                </c:pt>
                <c:pt idx="4342">
                  <c:v>2285</c:v>
                </c:pt>
                <c:pt idx="4343">
                  <c:v>7718</c:v>
                </c:pt>
                <c:pt idx="4344">
                  <c:v>213492</c:v>
                </c:pt>
                <c:pt idx="4345">
                  <c:v>166633</c:v>
                </c:pt>
                <c:pt idx="4346">
                  <c:v>67693</c:v>
                </c:pt>
                <c:pt idx="4347">
                  <c:v>2562</c:v>
                </c:pt>
                <c:pt idx="4348">
                  <c:v>2268</c:v>
                </c:pt>
                <c:pt idx="4349">
                  <c:v>1436</c:v>
                </c:pt>
                <c:pt idx="4350">
                  <c:v>6583</c:v>
                </c:pt>
                <c:pt idx="4351">
                  <c:v>7614</c:v>
                </c:pt>
                <c:pt idx="4352">
                  <c:v>170415</c:v>
                </c:pt>
                <c:pt idx="4353">
                  <c:v>185374</c:v>
                </c:pt>
                <c:pt idx="4354">
                  <c:v>160418</c:v>
                </c:pt>
                <c:pt idx="4355">
                  <c:v>124548</c:v>
                </c:pt>
                <c:pt idx="4356">
                  <c:v>98443</c:v>
                </c:pt>
                <c:pt idx="4357">
                  <c:v>23757</c:v>
                </c:pt>
                <c:pt idx="4358">
                  <c:v>22673</c:v>
                </c:pt>
                <c:pt idx="4359">
                  <c:v>2773</c:v>
                </c:pt>
                <c:pt idx="4360">
                  <c:v>389</c:v>
                </c:pt>
                <c:pt idx="4361">
                  <c:v>10527</c:v>
                </c:pt>
                <c:pt idx="4362">
                  <c:v>7164</c:v>
                </c:pt>
                <c:pt idx="4363">
                  <c:v>5928</c:v>
                </c:pt>
                <c:pt idx="4364">
                  <c:v>21463</c:v>
                </c:pt>
                <c:pt idx="4365">
                  <c:v>1467</c:v>
                </c:pt>
                <c:pt idx="4366">
                  <c:v>5086</c:v>
                </c:pt>
                <c:pt idx="4367">
                  <c:v>182770</c:v>
                </c:pt>
                <c:pt idx="4368">
                  <c:v>177210</c:v>
                </c:pt>
                <c:pt idx="4369">
                  <c:v>160434</c:v>
                </c:pt>
                <c:pt idx="4370">
                  <c:v>205907</c:v>
                </c:pt>
                <c:pt idx="4371">
                  <c:v>126000</c:v>
                </c:pt>
                <c:pt idx="4372">
                  <c:v>35293</c:v>
                </c:pt>
                <c:pt idx="4373">
                  <c:v>46362</c:v>
                </c:pt>
                <c:pt idx="4374">
                  <c:v>29285</c:v>
                </c:pt>
                <c:pt idx="4375">
                  <c:v>2132</c:v>
                </c:pt>
                <c:pt idx="4376">
                  <c:v>10156</c:v>
                </c:pt>
                <c:pt idx="4377">
                  <c:v>8993</c:v>
                </c:pt>
                <c:pt idx="4378">
                  <c:v>170381</c:v>
                </c:pt>
                <c:pt idx="4379">
                  <c:v>128938</c:v>
                </c:pt>
                <c:pt idx="4380">
                  <c:v>62225</c:v>
                </c:pt>
                <c:pt idx="4381">
                  <c:v>3177</c:v>
                </c:pt>
                <c:pt idx="4382">
                  <c:v>15712</c:v>
                </c:pt>
                <c:pt idx="4383">
                  <c:v>2638</c:v>
                </c:pt>
                <c:pt idx="4384">
                  <c:v>10293</c:v>
                </c:pt>
                <c:pt idx="4385">
                  <c:v>17162</c:v>
                </c:pt>
                <c:pt idx="4386">
                  <c:v>3602</c:v>
                </c:pt>
                <c:pt idx="4387">
                  <c:v>12234</c:v>
                </c:pt>
                <c:pt idx="4388">
                  <c:v>155451</c:v>
                </c:pt>
                <c:pt idx="4389">
                  <c:v>159469</c:v>
                </c:pt>
                <c:pt idx="4390">
                  <c:v>172613</c:v>
                </c:pt>
                <c:pt idx="4391">
                  <c:v>193322</c:v>
                </c:pt>
                <c:pt idx="4392">
                  <c:v>68603</c:v>
                </c:pt>
                <c:pt idx="4393">
                  <c:v>139629</c:v>
                </c:pt>
                <c:pt idx="4394">
                  <c:v>102107</c:v>
                </c:pt>
                <c:pt idx="4395">
                  <c:v>125326</c:v>
                </c:pt>
                <c:pt idx="4396">
                  <c:v>110160</c:v>
                </c:pt>
                <c:pt idx="4397">
                  <c:v>34696</c:v>
                </c:pt>
                <c:pt idx="4398">
                  <c:v>10400</c:v>
                </c:pt>
                <c:pt idx="4399">
                  <c:v>2843</c:v>
                </c:pt>
                <c:pt idx="4400">
                  <c:v>5757</c:v>
                </c:pt>
                <c:pt idx="4401">
                  <c:v>4041</c:v>
                </c:pt>
                <c:pt idx="4402">
                  <c:v>172560</c:v>
                </c:pt>
                <c:pt idx="4403">
                  <c:v>197065</c:v>
                </c:pt>
                <c:pt idx="4404">
                  <c:v>145654</c:v>
                </c:pt>
                <c:pt idx="4405">
                  <c:v>137550</c:v>
                </c:pt>
                <c:pt idx="4406">
                  <c:v>144566</c:v>
                </c:pt>
                <c:pt idx="4407">
                  <c:v>82610</c:v>
                </c:pt>
                <c:pt idx="4408">
                  <c:v>28047</c:v>
                </c:pt>
                <c:pt idx="4409">
                  <c:v>1894</c:v>
                </c:pt>
                <c:pt idx="4410">
                  <c:v>18297</c:v>
                </c:pt>
                <c:pt idx="4411">
                  <c:v>3022</c:v>
                </c:pt>
                <c:pt idx="4412">
                  <c:v>8630</c:v>
                </c:pt>
                <c:pt idx="4413">
                  <c:v>3138</c:v>
                </c:pt>
                <c:pt idx="4414">
                  <c:v>9386</c:v>
                </c:pt>
                <c:pt idx="4415">
                  <c:v>6535</c:v>
                </c:pt>
                <c:pt idx="4416">
                  <c:v>174</c:v>
                </c:pt>
                <c:pt idx="4417">
                  <c:v>12616</c:v>
                </c:pt>
                <c:pt idx="4418">
                  <c:v>194230</c:v>
                </c:pt>
                <c:pt idx="4419">
                  <c:v>206915</c:v>
                </c:pt>
                <c:pt idx="4420">
                  <c:v>224037</c:v>
                </c:pt>
                <c:pt idx="4421">
                  <c:v>124833</c:v>
                </c:pt>
                <c:pt idx="4422">
                  <c:v>125609</c:v>
                </c:pt>
                <c:pt idx="4423">
                  <c:v>36783</c:v>
                </c:pt>
                <c:pt idx="4424">
                  <c:v>22677</c:v>
                </c:pt>
                <c:pt idx="4425">
                  <c:v>7553</c:v>
                </c:pt>
                <c:pt idx="4426">
                  <c:v>2997</c:v>
                </c:pt>
                <c:pt idx="4427">
                  <c:v>1571</c:v>
                </c:pt>
                <c:pt idx="4428">
                  <c:v>1681</c:v>
                </c:pt>
                <c:pt idx="4429">
                  <c:v>751</c:v>
                </c:pt>
                <c:pt idx="4430">
                  <c:v>159515</c:v>
                </c:pt>
                <c:pt idx="4431">
                  <c:v>196526</c:v>
                </c:pt>
                <c:pt idx="4432">
                  <c:v>200834</c:v>
                </c:pt>
                <c:pt idx="4433">
                  <c:v>182605</c:v>
                </c:pt>
                <c:pt idx="4434">
                  <c:v>209325</c:v>
                </c:pt>
                <c:pt idx="4435">
                  <c:v>148729</c:v>
                </c:pt>
                <c:pt idx="4436">
                  <c:v>150016</c:v>
                </c:pt>
                <c:pt idx="4437">
                  <c:v>153639</c:v>
                </c:pt>
                <c:pt idx="4438">
                  <c:v>136416</c:v>
                </c:pt>
                <c:pt idx="4439">
                  <c:v>134150</c:v>
                </c:pt>
                <c:pt idx="4440">
                  <c:v>131261</c:v>
                </c:pt>
                <c:pt idx="4441">
                  <c:v>34747</c:v>
                </c:pt>
                <c:pt idx="4442">
                  <c:v>55492</c:v>
                </c:pt>
                <c:pt idx="4443">
                  <c:v>162378</c:v>
                </c:pt>
                <c:pt idx="4444">
                  <c:v>164158</c:v>
                </c:pt>
                <c:pt idx="4445">
                  <c:v>65516</c:v>
                </c:pt>
                <c:pt idx="4446">
                  <c:v>62030</c:v>
                </c:pt>
                <c:pt idx="4447">
                  <c:v>129122</c:v>
                </c:pt>
                <c:pt idx="4448">
                  <c:v>26156</c:v>
                </c:pt>
                <c:pt idx="4449">
                  <c:v>470</c:v>
                </c:pt>
                <c:pt idx="4450">
                  <c:v>2891</c:v>
                </c:pt>
                <c:pt idx="4451">
                  <c:v>2524</c:v>
                </c:pt>
                <c:pt idx="4452">
                  <c:v>261</c:v>
                </c:pt>
                <c:pt idx="4453">
                  <c:v>5367</c:v>
                </c:pt>
                <c:pt idx="4454">
                  <c:v>10431</c:v>
                </c:pt>
                <c:pt idx="4455">
                  <c:v>1965</c:v>
                </c:pt>
                <c:pt idx="4456">
                  <c:v>268</c:v>
                </c:pt>
                <c:pt idx="4457">
                  <c:v>104</c:v>
                </c:pt>
                <c:pt idx="4458">
                  <c:v>191055</c:v>
                </c:pt>
                <c:pt idx="4459">
                  <c:v>147999</c:v>
                </c:pt>
                <c:pt idx="4460">
                  <c:v>124839</c:v>
                </c:pt>
                <c:pt idx="4461">
                  <c:v>72204</c:v>
                </c:pt>
                <c:pt idx="4462">
                  <c:v>67917</c:v>
                </c:pt>
                <c:pt idx="4463">
                  <c:v>36325</c:v>
                </c:pt>
                <c:pt idx="4464">
                  <c:v>25900</c:v>
                </c:pt>
                <c:pt idx="4465">
                  <c:v>4667</c:v>
                </c:pt>
                <c:pt idx="4466">
                  <c:v>799</c:v>
                </c:pt>
                <c:pt idx="4467">
                  <c:v>10989</c:v>
                </c:pt>
                <c:pt idx="4468">
                  <c:v>7086</c:v>
                </c:pt>
                <c:pt idx="4469">
                  <c:v>207208</c:v>
                </c:pt>
                <c:pt idx="4470">
                  <c:v>147568</c:v>
                </c:pt>
                <c:pt idx="4471">
                  <c:v>165404</c:v>
                </c:pt>
                <c:pt idx="4472">
                  <c:v>176817</c:v>
                </c:pt>
                <c:pt idx="4473">
                  <c:v>155042</c:v>
                </c:pt>
                <c:pt idx="4474">
                  <c:v>27802</c:v>
                </c:pt>
                <c:pt idx="4475">
                  <c:v>56294</c:v>
                </c:pt>
                <c:pt idx="4476">
                  <c:v>32226</c:v>
                </c:pt>
                <c:pt idx="4477">
                  <c:v>39699</c:v>
                </c:pt>
                <c:pt idx="4478">
                  <c:v>2254</c:v>
                </c:pt>
                <c:pt idx="4479">
                  <c:v>1434</c:v>
                </c:pt>
                <c:pt idx="4480">
                  <c:v>2444</c:v>
                </c:pt>
                <c:pt idx="4481">
                  <c:v>9963</c:v>
                </c:pt>
                <c:pt idx="4482">
                  <c:v>188178</c:v>
                </c:pt>
                <c:pt idx="4483">
                  <c:v>195518</c:v>
                </c:pt>
                <c:pt idx="4484">
                  <c:v>155460</c:v>
                </c:pt>
                <c:pt idx="4485">
                  <c:v>158564</c:v>
                </c:pt>
                <c:pt idx="4486">
                  <c:v>129946</c:v>
                </c:pt>
                <c:pt idx="4487">
                  <c:v>136245</c:v>
                </c:pt>
                <c:pt idx="4488">
                  <c:v>40370</c:v>
                </c:pt>
                <c:pt idx="4489">
                  <c:v>57368</c:v>
                </c:pt>
                <c:pt idx="4490">
                  <c:v>17705</c:v>
                </c:pt>
                <c:pt idx="4491">
                  <c:v>2235</c:v>
                </c:pt>
                <c:pt idx="4492">
                  <c:v>3408</c:v>
                </c:pt>
                <c:pt idx="4493">
                  <c:v>7475</c:v>
                </c:pt>
                <c:pt idx="4494">
                  <c:v>13284</c:v>
                </c:pt>
                <c:pt idx="4495">
                  <c:v>38707</c:v>
                </c:pt>
                <c:pt idx="4496">
                  <c:v>29078</c:v>
                </c:pt>
                <c:pt idx="4497">
                  <c:v>4330</c:v>
                </c:pt>
                <c:pt idx="4498">
                  <c:v>11269</c:v>
                </c:pt>
                <c:pt idx="4499">
                  <c:v>3658</c:v>
                </c:pt>
                <c:pt idx="4500">
                  <c:v>4323</c:v>
                </c:pt>
                <c:pt idx="4501">
                  <c:v>3507</c:v>
                </c:pt>
                <c:pt idx="4502">
                  <c:v>200726</c:v>
                </c:pt>
                <c:pt idx="4503">
                  <c:v>180325</c:v>
                </c:pt>
                <c:pt idx="4504">
                  <c:v>218920</c:v>
                </c:pt>
                <c:pt idx="4505">
                  <c:v>146275</c:v>
                </c:pt>
                <c:pt idx="4506">
                  <c:v>63743</c:v>
                </c:pt>
                <c:pt idx="4507">
                  <c:v>111172</c:v>
                </c:pt>
                <c:pt idx="4508">
                  <c:v>120305</c:v>
                </c:pt>
                <c:pt idx="4509">
                  <c:v>66590</c:v>
                </c:pt>
                <c:pt idx="4510">
                  <c:v>139032</c:v>
                </c:pt>
                <c:pt idx="4511">
                  <c:v>82702</c:v>
                </c:pt>
                <c:pt idx="4512">
                  <c:v>118025</c:v>
                </c:pt>
                <c:pt idx="4513">
                  <c:v>42560</c:v>
                </c:pt>
                <c:pt idx="4514">
                  <c:v>35599</c:v>
                </c:pt>
                <c:pt idx="4515">
                  <c:v>42105</c:v>
                </c:pt>
                <c:pt idx="4516">
                  <c:v>495</c:v>
                </c:pt>
                <c:pt idx="4517">
                  <c:v>8495</c:v>
                </c:pt>
                <c:pt idx="4518">
                  <c:v>3597</c:v>
                </c:pt>
                <c:pt idx="4519">
                  <c:v>4453</c:v>
                </c:pt>
                <c:pt idx="4520">
                  <c:v>1147</c:v>
                </c:pt>
                <c:pt idx="4521">
                  <c:v>3427</c:v>
                </c:pt>
                <c:pt idx="4522">
                  <c:v>9200</c:v>
                </c:pt>
                <c:pt idx="4523">
                  <c:v>161108</c:v>
                </c:pt>
                <c:pt idx="4524">
                  <c:v>129010</c:v>
                </c:pt>
                <c:pt idx="4525">
                  <c:v>103368</c:v>
                </c:pt>
                <c:pt idx="4526">
                  <c:v>91050</c:v>
                </c:pt>
                <c:pt idx="4527">
                  <c:v>5251</c:v>
                </c:pt>
                <c:pt idx="4528">
                  <c:v>12896</c:v>
                </c:pt>
                <c:pt idx="4529">
                  <c:v>1607</c:v>
                </c:pt>
                <c:pt idx="4530">
                  <c:v>158544</c:v>
                </c:pt>
                <c:pt idx="4531">
                  <c:v>153724</c:v>
                </c:pt>
                <c:pt idx="4532">
                  <c:v>166640</c:v>
                </c:pt>
                <c:pt idx="4533">
                  <c:v>63027</c:v>
                </c:pt>
                <c:pt idx="4534">
                  <c:v>67910</c:v>
                </c:pt>
                <c:pt idx="4535">
                  <c:v>28705</c:v>
                </c:pt>
                <c:pt idx="4536">
                  <c:v>24002</c:v>
                </c:pt>
                <c:pt idx="4537">
                  <c:v>23919</c:v>
                </c:pt>
                <c:pt idx="4538">
                  <c:v>30706</c:v>
                </c:pt>
                <c:pt idx="4539">
                  <c:v>1826</c:v>
                </c:pt>
                <c:pt idx="4540">
                  <c:v>2980</c:v>
                </c:pt>
                <c:pt idx="4541">
                  <c:v>1891</c:v>
                </c:pt>
                <c:pt idx="4542">
                  <c:v>6749</c:v>
                </c:pt>
                <c:pt idx="4543">
                  <c:v>7180</c:v>
                </c:pt>
                <c:pt idx="4544">
                  <c:v>163277</c:v>
                </c:pt>
                <c:pt idx="4545">
                  <c:v>158976</c:v>
                </c:pt>
                <c:pt idx="4546">
                  <c:v>181161</c:v>
                </c:pt>
                <c:pt idx="4547">
                  <c:v>149097</c:v>
                </c:pt>
                <c:pt idx="4548">
                  <c:v>172596</c:v>
                </c:pt>
                <c:pt idx="4549">
                  <c:v>76810</c:v>
                </c:pt>
                <c:pt idx="4550">
                  <c:v>143882</c:v>
                </c:pt>
                <c:pt idx="4551">
                  <c:v>144468</c:v>
                </c:pt>
                <c:pt idx="4552">
                  <c:v>92852</c:v>
                </c:pt>
                <c:pt idx="4553">
                  <c:v>4031</c:v>
                </c:pt>
                <c:pt idx="4554">
                  <c:v>12829</c:v>
                </c:pt>
                <c:pt idx="4555">
                  <c:v>4210</c:v>
                </c:pt>
                <c:pt idx="4556">
                  <c:v>2884</c:v>
                </c:pt>
                <c:pt idx="4557">
                  <c:v>9211</c:v>
                </c:pt>
                <c:pt idx="4558">
                  <c:v>19048</c:v>
                </c:pt>
                <c:pt idx="4559">
                  <c:v>13089</c:v>
                </c:pt>
                <c:pt idx="4560">
                  <c:v>191057</c:v>
                </c:pt>
                <c:pt idx="4561">
                  <c:v>195227</c:v>
                </c:pt>
                <c:pt idx="4562">
                  <c:v>183264</c:v>
                </c:pt>
                <c:pt idx="4563">
                  <c:v>63897</c:v>
                </c:pt>
                <c:pt idx="4564">
                  <c:v>40491</c:v>
                </c:pt>
                <c:pt idx="4565">
                  <c:v>38154</c:v>
                </c:pt>
                <c:pt idx="4566">
                  <c:v>449</c:v>
                </c:pt>
                <c:pt idx="4567">
                  <c:v>3279</c:v>
                </c:pt>
                <c:pt idx="4568">
                  <c:v>1958</c:v>
                </c:pt>
                <c:pt idx="4569">
                  <c:v>4023</c:v>
                </c:pt>
                <c:pt idx="4570">
                  <c:v>311</c:v>
                </c:pt>
                <c:pt idx="4571">
                  <c:v>3466</c:v>
                </c:pt>
                <c:pt idx="4572">
                  <c:v>13532</c:v>
                </c:pt>
                <c:pt idx="4573">
                  <c:v>15832</c:v>
                </c:pt>
                <c:pt idx="4574">
                  <c:v>150580</c:v>
                </c:pt>
                <c:pt idx="4575">
                  <c:v>181370</c:v>
                </c:pt>
                <c:pt idx="4576">
                  <c:v>201920</c:v>
                </c:pt>
                <c:pt idx="4577">
                  <c:v>180179</c:v>
                </c:pt>
                <c:pt idx="4578">
                  <c:v>175458</c:v>
                </c:pt>
                <c:pt idx="4579">
                  <c:v>66116</c:v>
                </c:pt>
                <c:pt idx="4580">
                  <c:v>62343</c:v>
                </c:pt>
                <c:pt idx="4581">
                  <c:v>32253</c:v>
                </c:pt>
                <c:pt idx="4582">
                  <c:v>29411</c:v>
                </c:pt>
                <c:pt idx="4583">
                  <c:v>44558</c:v>
                </c:pt>
                <c:pt idx="4584">
                  <c:v>1628</c:v>
                </c:pt>
                <c:pt idx="4585">
                  <c:v>1094</c:v>
                </c:pt>
                <c:pt idx="4586">
                  <c:v>10712</c:v>
                </c:pt>
                <c:pt idx="4587">
                  <c:v>3534</c:v>
                </c:pt>
                <c:pt idx="4588">
                  <c:v>7843</c:v>
                </c:pt>
                <c:pt idx="4589">
                  <c:v>9556</c:v>
                </c:pt>
                <c:pt idx="4590">
                  <c:v>2883</c:v>
                </c:pt>
                <c:pt idx="4591">
                  <c:v>6979</c:v>
                </c:pt>
                <c:pt idx="4592">
                  <c:v>8487</c:v>
                </c:pt>
                <c:pt idx="4593">
                  <c:v>772</c:v>
                </c:pt>
                <c:pt idx="4594">
                  <c:v>189350</c:v>
                </c:pt>
                <c:pt idx="4595">
                  <c:v>148231</c:v>
                </c:pt>
                <c:pt idx="4596">
                  <c:v>139572</c:v>
                </c:pt>
                <c:pt idx="4597">
                  <c:v>68188</c:v>
                </c:pt>
                <c:pt idx="4598">
                  <c:v>6250</c:v>
                </c:pt>
                <c:pt idx="4599">
                  <c:v>490</c:v>
                </c:pt>
                <c:pt idx="4600">
                  <c:v>161527</c:v>
                </c:pt>
                <c:pt idx="4601">
                  <c:v>1522</c:v>
                </c:pt>
                <c:pt idx="4602">
                  <c:v>2146</c:v>
                </c:pt>
                <c:pt idx="4603">
                  <c:v>4328</c:v>
                </c:pt>
                <c:pt idx="4604">
                  <c:v>12488</c:v>
                </c:pt>
                <c:pt idx="4605">
                  <c:v>6460</c:v>
                </c:pt>
                <c:pt idx="4606">
                  <c:v>10815</c:v>
                </c:pt>
                <c:pt idx="4607">
                  <c:v>2995</c:v>
                </c:pt>
                <c:pt idx="4608">
                  <c:v>176435</c:v>
                </c:pt>
                <c:pt idx="4609">
                  <c:v>85000</c:v>
                </c:pt>
                <c:pt idx="4610">
                  <c:v>73650</c:v>
                </c:pt>
                <c:pt idx="4611">
                  <c:v>1970</c:v>
                </c:pt>
                <c:pt idx="4612">
                  <c:v>6368</c:v>
                </c:pt>
                <c:pt idx="4613">
                  <c:v>2881</c:v>
                </c:pt>
                <c:pt idx="4614">
                  <c:v>642</c:v>
                </c:pt>
                <c:pt idx="4615">
                  <c:v>414</c:v>
                </c:pt>
                <c:pt idx="4616">
                  <c:v>4331</c:v>
                </c:pt>
                <c:pt idx="4617">
                  <c:v>4769</c:v>
                </c:pt>
                <c:pt idx="4618">
                  <c:v>7092</c:v>
                </c:pt>
                <c:pt idx="4619">
                  <c:v>5332</c:v>
                </c:pt>
                <c:pt idx="4620">
                  <c:v>18747</c:v>
                </c:pt>
                <c:pt idx="4621">
                  <c:v>164159</c:v>
                </c:pt>
                <c:pt idx="4622">
                  <c:v>153939</c:v>
                </c:pt>
                <c:pt idx="4623">
                  <c:v>140163</c:v>
                </c:pt>
                <c:pt idx="4624">
                  <c:v>57998</c:v>
                </c:pt>
                <c:pt idx="4625">
                  <c:v>1371</c:v>
                </c:pt>
                <c:pt idx="4626">
                  <c:v>14634</c:v>
                </c:pt>
                <c:pt idx="4627">
                  <c:v>8160</c:v>
                </c:pt>
                <c:pt idx="4628">
                  <c:v>218</c:v>
                </c:pt>
                <c:pt idx="4629">
                  <c:v>21373</c:v>
                </c:pt>
                <c:pt idx="4630">
                  <c:v>164354</c:v>
                </c:pt>
                <c:pt idx="4631">
                  <c:v>101718</c:v>
                </c:pt>
                <c:pt idx="4632">
                  <c:v>142924</c:v>
                </c:pt>
                <c:pt idx="4633">
                  <c:v>119265</c:v>
                </c:pt>
                <c:pt idx="4634">
                  <c:v>67038</c:v>
                </c:pt>
                <c:pt idx="4635">
                  <c:v>57073</c:v>
                </c:pt>
                <c:pt idx="4636">
                  <c:v>24376</c:v>
                </c:pt>
                <c:pt idx="4637">
                  <c:v>34375</c:v>
                </c:pt>
                <c:pt idx="4638">
                  <c:v>15111</c:v>
                </c:pt>
                <c:pt idx="4639">
                  <c:v>8521</c:v>
                </c:pt>
                <c:pt idx="4640">
                  <c:v>4522</c:v>
                </c:pt>
                <c:pt idx="4641">
                  <c:v>4123</c:v>
                </c:pt>
                <c:pt idx="4642">
                  <c:v>19665</c:v>
                </c:pt>
                <c:pt idx="4643">
                  <c:v>19796</c:v>
                </c:pt>
                <c:pt idx="4644">
                  <c:v>19876</c:v>
                </c:pt>
                <c:pt idx="4645">
                  <c:v>147240</c:v>
                </c:pt>
                <c:pt idx="4646">
                  <c:v>170901</c:v>
                </c:pt>
                <c:pt idx="4647">
                  <c:v>165556</c:v>
                </c:pt>
                <c:pt idx="4648">
                  <c:v>180901</c:v>
                </c:pt>
                <c:pt idx="4649">
                  <c:v>80933</c:v>
                </c:pt>
                <c:pt idx="4650">
                  <c:v>26162</c:v>
                </c:pt>
                <c:pt idx="4651">
                  <c:v>1663</c:v>
                </c:pt>
                <c:pt idx="4652">
                  <c:v>14102</c:v>
                </c:pt>
                <c:pt idx="4653">
                  <c:v>1407</c:v>
                </c:pt>
                <c:pt idx="4654">
                  <c:v>581</c:v>
                </c:pt>
                <c:pt idx="4655">
                  <c:v>2125</c:v>
                </c:pt>
                <c:pt idx="4656">
                  <c:v>473</c:v>
                </c:pt>
                <c:pt idx="4657">
                  <c:v>18755</c:v>
                </c:pt>
                <c:pt idx="4658">
                  <c:v>197707</c:v>
                </c:pt>
                <c:pt idx="4659">
                  <c:v>26747</c:v>
                </c:pt>
                <c:pt idx="4660">
                  <c:v>37794</c:v>
                </c:pt>
                <c:pt idx="4661">
                  <c:v>6581</c:v>
                </c:pt>
                <c:pt idx="4662">
                  <c:v>388</c:v>
                </c:pt>
                <c:pt idx="4663">
                  <c:v>1314</c:v>
                </c:pt>
                <c:pt idx="4664">
                  <c:v>196496</c:v>
                </c:pt>
                <c:pt idx="4665">
                  <c:v>181176</c:v>
                </c:pt>
                <c:pt idx="4666">
                  <c:v>152567</c:v>
                </c:pt>
                <c:pt idx="4667">
                  <c:v>173649</c:v>
                </c:pt>
                <c:pt idx="4668">
                  <c:v>179245</c:v>
                </c:pt>
                <c:pt idx="4669">
                  <c:v>107635</c:v>
                </c:pt>
                <c:pt idx="4670">
                  <c:v>118339</c:v>
                </c:pt>
                <c:pt idx="4671">
                  <c:v>29140</c:v>
                </c:pt>
                <c:pt idx="4672">
                  <c:v>5504</c:v>
                </c:pt>
                <c:pt idx="4673">
                  <c:v>21469</c:v>
                </c:pt>
                <c:pt idx="4674">
                  <c:v>9388</c:v>
                </c:pt>
                <c:pt idx="4675">
                  <c:v>175592</c:v>
                </c:pt>
                <c:pt idx="4676">
                  <c:v>213984</c:v>
                </c:pt>
                <c:pt idx="4677">
                  <c:v>101929</c:v>
                </c:pt>
                <c:pt idx="4678">
                  <c:v>41875</c:v>
                </c:pt>
                <c:pt idx="4679">
                  <c:v>41054</c:v>
                </c:pt>
                <c:pt idx="4680">
                  <c:v>38918</c:v>
                </c:pt>
                <c:pt idx="4681">
                  <c:v>30287</c:v>
                </c:pt>
                <c:pt idx="4682">
                  <c:v>623</c:v>
                </c:pt>
                <c:pt idx="4683">
                  <c:v>20966</c:v>
                </c:pt>
                <c:pt idx="4684">
                  <c:v>14054</c:v>
                </c:pt>
                <c:pt idx="4685">
                  <c:v>198</c:v>
                </c:pt>
                <c:pt idx="4686">
                  <c:v>6982</c:v>
                </c:pt>
                <c:pt idx="4687">
                  <c:v>1821</c:v>
                </c:pt>
                <c:pt idx="4688">
                  <c:v>205896</c:v>
                </c:pt>
                <c:pt idx="4689">
                  <c:v>126242</c:v>
                </c:pt>
                <c:pt idx="4690">
                  <c:v>116948</c:v>
                </c:pt>
                <c:pt idx="4691">
                  <c:v>85108</c:v>
                </c:pt>
                <c:pt idx="4692">
                  <c:v>54372</c:v>
                </c:pt>
                <c:pt idx="4693">
                  <c:v>42980</c:v>
                </c:pt>
                <c:pt idx="4694">
                  <c:v>26047</c:v>
                </c:pt>
                <c:pt idx="4695">
                  <c:v>39862</c:v>
                </c:pt>
                <c:pt idx="4696">
                  <c:v>2154</c:v>
                </c:pt>
                <c:pt idx="4697">
                  <c:v>2579</c:v>
                </c:pt>
                <c:pt idx="4698">
                  <c:v>3313</c:v>
                </c:pt>
                <c:pt idx="4699">
                  <c:v>867</c:v>
                </c:pt>
                <c:pt idx="4700">
                  <c:v>178835</c:v>
                </c:pt>
                <c:pt idx="4701">
                  <c:v>108377</c:v>
                </c:pt>
                <c:pt idx="4702">
                  <c:v>133637</c:v>
                </c:pt>
                <c:pt idx="4703">
                  <c:v>128412</c:v>
                </c:pt>
                <c:pt idx="4704">
                  <c:v>35524</c:v>
                </c:pt>
                <c:pt idx="4705">
                  <c:v>459</c:v>
                </c:pt>
                <c:pt idx="4706">
                  <c:v>577</c:v>
                </c:pt>
                <c:pt idx="4707">
                  <c:v>164589</c:v>
                </c:pt>
                <c:pt idx="4708">
                  <c:v>171037</c:v>
                </c:pt>
                <c:pt idx="4709">
                  <c:v>197455</c:v>
                </c:pt>
                <c:pt idx="4710">
                  <c:v>129382</c:v>
                </c:pt>
                <c:pt idx="4711">
                  <c:v>37988</c:v>
                </c:pt>
                <c:pt idx="4712">
                  <c:v>35400</c:v>
                </c:pt>
                <c:pt idx="4713">
                  <c:v>38287</c:v>
                </c:pt>
                <c:pt idx="4714">
                  <c:v>28302</c:v>
                </c:pt>
                <c:pt idx="4715">
                  <c:v>5369</c:v>
                </c:pt>
                <c:pt idx="4716">
                  <c:v>18746</c:v>
                </c:pt>
                <c:pt idx="4717">
                  <c:v>18580</c:v>
                </c:pt>
                <c:pt idx="4718">
                  <c:v>9666</c:v>
                </c:pt>
                <c:pt idx="4719">
                  <c:v>2800</c:v>
                </c:pt>
                <c:pt idx="4720">
                  <c:v>12282</c:v>
                </c:pt>
                <c:pt idx="4721">
                  <c:v>11883</c:v>
                </c:pt>
                <c:pt idx="4722">
                  <c:v>3627</c:v>
                </c:pt>
                <c:pt idx="4723">
                  <c:v>18121</c:v>
                </c:pt>
                <c:pt idx="4724">
                  <c:v>191877</c:v>
                </c:pt>
                <c:pt idx="4725">
                  <c:v>145086</c:v>
                </c:pt>
                <c:pt idx="4726">
                  <c:v>27609</c:v>
                </c:pt>
                <c:pt idx="4727">
                  <c:v>32969</c:v>
                </c:pt>
                <c:pt idx="4728">
                  <c:v>803</c:v>
                </c:pt>
                <c:pt idx="4729">
                  <c:v>2901</c:v>
                </c:pt>
                <c:pt idx="4730">
                  <c:v>12157</c:v>
                </c:pt>
                <c:pt idx="4731">
                  <c:v>14441</c:v>
                </c:pt>
                <c:pt idx="4732">
                  <c:v>3725</c:v>
                </c:pt>
                <c:pt idx="4733">
                  <c:v>1738</c:v>
                </c:pt>
                <c:pt idx="4734">
                  <c:v>172542</c:v>
                </c:pt>
                <c:pt idx="4735">
                  <c:v>200456</c:v>
                </c:pt>
                <c:pt idx="4736">
                  <c:v>129945</c:v>
                </c:pt>
                <c:pt idx="4737">
                  <c:v>94724</c:v>
                </c:pt>
                <c:pt idx="4738">
                  <c:v>101865</c:v>
                </c:pt>
                <c:pt idx="4739">
                  <c:v>40941</c:v>
                </c:pt>
                <c:pt idx="4740">
                  <c:v>30952</c:v>
                </c:pt>
                <c:pt idx="4741">
                  <c:v>895</c:v>
                </c:pt>
                <c:pt idx="4742">
                  <c:v>151275</c:v>
                </c:pt>
                <c:pt idx="4743">
                  <c:v>171542</c:v>
                </c:pt>
                <c:pt idx="4744">
                  <c:v>81542</c:v>
                </c:pt>
                <c:pt idx="4745">
                  <c:v>128137</c:v>
                </c:pt>
                <c:pt idx="4746">
                  <c:v>27837</c:v>
                </c:pt>
                <c:pt idx="4747">
                  <c:v>39045</c:v>
                </c:pt>
                <c:pt idx="4748">
                  <c:v>57759</c:v>
                </c:pt>
                <c:pt idx="4749">
                  <c:v>5071</c:v>
                </c:pt>
                <c:pt idx="4750">
                  <c:v>10715</c:v>
                </c:pt>
                <c:pt idx="4751">
                  <c:v>753</c:v>
                </c:pt>
                <c:pt idx="4752">
                  <c:v>1730</c:v>
                </c:pt>
                <c:pt idx="4753">
                  <c:v>3183</c:v>
                </c:pt>
                <c:pt idx="4754">
                  <c:v>1352</c:v>
                </c:pt>
                <c:pt idx="4755">
                  <c:v>920</c:v>
                </c:pt>
                <c:pt idx="4756">
                  <c:v>2778</c:v>
                </c:pt>
                <c:pt idx="4757">
                  <c:v>203204</c:v>
                </c:pt>
                <c:pt idx="4758">
                  <c:v>59223</c:v>
                </c:pt>
                <c:pt idx="4759">
                  <c:v>127994</c:v>
                </c:pt>
                <c:pt idx="4760">
                  <c:v>30216</c:v>
                </c:pt>
                <c:pt idx="4761">
                  <c:v>29736</c:v>
                </c:pt>
                <c:pt idx="4762">
                  <c:v>33427</c:v>
                </c:pt>
                <c:pt idx="4763">
                  <c:v>32743</c:v>
                </c:pt>
                <c:pt idx="4764">
                  <c:v>32409</c:v>
                </c:pt>
                <c:pt idx="4765">
                  <c:v>27490</c:v>
                </c:pt>
                <c:pt idx="4766">
                  <c:v>37982</c:v>
                </c:pt>
                <c:pt idx="4767">
                  <c:v>6817</c:v>
                </c:pt>
                <c:pt idx="4768">
                  <c:v>4329</c:v>
                </c:pt>
                <c:pt idx="4769">
                  <c:v>1312</c:v>
                </c:pt>
                <c:pt idx="4770">
                  <c:v>19484</c:v>
                </c:pt>
                <c:pt idx="4771">
                  <c:v>15209</c:v>
                </c:pt>
                <c:pt idx="4772">
                  <c:v>175334</c:v>
                </c:pt>
                <c:pt idx="4773">
                  <c:v>171136</c:v>
                </c:pt>
                <c:pt idx="4774">
                  <c:v>156737</c:v>
                </c:pt>
                <c:pt idx="4775">
                  <c:v>60035</c:v>
                </c:pt>
                <c:pt idx="4776">
                  <c:v>107148</c:v>
                </c:pt>
                <c:pt idx="4777">
                  <c:v>87893</c:v>
                </c:pt>
                <c:pt idx="4778">
                  <c:v>32260</c:v>
                </c:pt>
                <c:pt idx="4779">
                  <c:v>41123</c:v>
                </c:pt>
                <c:pt idx="4780">
                  <c:v>38904</c:v>
                </c:pt>
                <c:pt idx="4781">
                  <c:v>26961</c:v>
                </c:pt>
                <c:pt idx="4782">
                  <c:v>2156</c:v>
                </c:pt>
                <c:pt idx="4783">
                  <c:v>5680</c:v>
                </c:pt>
                <c:pt idx="4784">
                  <c:v>2817</c:v>
                </c:pt>
                <c:pt idx="4785">
                  <c:v>6203</c:v>
                </c:pt>
                <c:pt idx="4786">
                  <c:v>181290</c:v>
                </c:pt>
                <c:pt idx="4787">
                  <c:v>189869</c:v>
                </c:pt>
                <c:pt idx="4788">
                  <c:v>164874</c:v>
                </c:pt>
                <c:pt idx="4789">
                  <c:v>216403</c:v>
                </c:pt>
                <c:pt idx="4790">
                  <c:v>149746</c:v>
                </c:pt>
                <c:pt idx="4791">
                  <c:v>138614</c:v>
                </c:pt>
                <c:pt idx="4792">
                  <c:v>56320</c:v>
                </c:pt>
                <c:pt idx="4793">
                  <c:v>37362</c:v>
                </c:pt>
                <c:pt idx="4794">
                  <c:v>27574</c:v>
                </c:pt>
                <c:pt idx="4795">
                  <c:v>40347</c:v>
                </c:pt>
                <c:pt idx="4796">
                  <c:v>2613</c:v>
                </c:pt>
                <c:pt idx="4797">
                  <c:v>2396</c:v>
                </c:pt>
                <c:pt idx="4798">
                  <c:v>11760</c:v>
                </c:pt>
                <c:pt idx="4799">
                  <c:v>5177</c:v>
                </c:pt>
                <c:pt idx="4800">
                  <c:v>1722</c:v>
                </c:pt>
                <c:pt idx="4801">
                  <c:v>2667</c:v>
                </c:pt>
                <c:pt idx="4802">
                  <c:v>147887</c:v>
                </c:pt>
                <c:pt idx="4803">
                  <c:v>147363</c:v>
                </c:pt>
                <c:pt idx="4804">
                  <c:v>120669</c:v>
                </c:pt>
                <c:pt idx="4805">
                  <c:v>97093</c:v>
                </c:pt>
                <c:pt idx="4806">
                  <c:v>144382</c:v>
                </c:pt>
                <c:pt idx="4807">
                  <c:v>99770</c:v>
                </c:pt>
                <c:pt idx="4808">
                  <c:v>23311</c:v>
                </c:pt>
                <c:pt idx="4809">
                  <c:v>33071</c:v>
                </c:pt>
                <c:pt idx="4810">
                  <c:v>1794</c:v>
                </c:pt>
                <c:pt idx="4811">
                  <c:v>618</c:v>
                </c:pt>
                <c:pt idx="4812">
                  <c:v>308</c:v>
                </c:pt>
                <c:pt idx="4813">
                  <c:v>191624</c:v>
                </c:pt>
                <c:pt idx="4814">
                  <c:v>67361</c:v>
                </c:pt>
                <c:pt idx="4815">
                  <c:v>87120</c:v>
                </c:pt>
                <c:pt idx="4816">
                  <c:v>98529</c:v>
                </c:pt>
                <c:pt idx="4817">
                  <c:v>130552</c:v>
                </c:pt>
                <c:pt idx="4818">
                  <c:v>85394</c:v>
                </c:pt>
                <c:pt idx="4819">
                  <c:v>3851</c:v>
                </c:pt>
                <c:pt idx="4820">
                  <c:v>20078</c:v>
                </c:pt>
                <c:pt idx="4821">
                  <c:v>10213</c:v>
                </c:pt>
                <c:pt idx="4822">
                  <c:v>6614</c:v>
                </c:pt>
                <c:pt idx="4823">
                  <c:v>158982</c:v>
                </c:pt>
                <c:pt idx="4824">
                  <c:v>109252</c:v>
                </c:pt>
                <c:pt idx="4825">
                  <c:v>102690</c:v>
                </c:pt>
                <c:pt idx="4826">
                  <c:v>30878</c:v>
                </c:pt>
                <c:pt idx="4827">
                  <c:v>1566</c:v>
                </c:pt>
                <c:pt idx="4828">
                  <c:v>4279</c:v>
                </c:pt>
                <c:pt idx="4829">
                  <c:v>1304</c:v>
                </c:pt>
                <c:pt idx="4830">
                  <c:v>6994</c:v>
                </c:pt>
                <c:pt idx="4831">
                  <c:v>198447</c:v>
                </c:pt>
                <c:pt idx="4832">
                  <c:v>160396</c:v>
                </c:pt>
                <c:pt idx="4833">
                  <c:v>189192</c:v>
                </c:pt>
                <c:pt idx="4834">
                  <c:v>87200</c:v>
                </c:pt>
                <c:pt idx="4835">
                  <c:v>109215</c:v>
                </c:pt>
                <c:pt idx="4836">
                  <c:v>67285</c:v>
                </c:pt>
                <c:pt idx="4837">
                  <c:v>39914</c:v>
                </c:pt>
                <c:pt idx="4838">
                  <c:v>39328</c:v>
                </c:pt>
                <c:pt idx="4839">
                  <c:v>37305</c:v>
                </c:pt>
                <c:pt idx="4840">
                  <c:v>33924</c:v>
                </c:pt>
                <c:pt idx="4841">
                  <c:v>4839</c:v>
                </c:pt>
                <c:pt idx="4842">
                  <c:v>4352</c:v>
                </c:pt>
                <c:pt idx="4843">
                  <c:v>1901</c:v>
                </c:pt>
                <c:pt idx="4844">
                  <c:v>22303</c:v>
                </c:pt>
                <c:pt idx="4845">
                  <c:v>6558</c:v>
                </c:pt>
                <c:pt idx="4846">
                  <c:v>4004</c:v>
                </c:pt>
                <c:pt idx="4847">
                  <c:v>7576</c:v>
                </c:pt>
                <c:pt idx="4848">
                  <c:v>4062</c:v>
                </c:pt>
                <c:pt idx="4849">
                  <c:v>17204</c:v>
                </c:pt>
                <c:pt idx="4850">
                  <c:v>152851</c:v>
                </c:pt>
                <c:pt idx="4851">
                  <c:v>224316</c:v>
                </c:pt>
                <c:pt idx="4852">
                  <c:v>173074</c:v>
                </c:pt>
                <c:pt idx="4853">
                  <c:v>172866</c:v>
                </c:pt>
                <c:pt idx="4854">
                  <c:v>173805</c:v>
                </c:pt>
                <c:pt idx="4855">
                  <c:v>119899</c:v>
                </c:pt>
                <c:pt idx="4856">
                  <c:v>85652</c:v>
                </c:pt>
                <c:pt idx="4857">
                  <c:v>4085</c:v>
                </c:pt>
                <c:pt idx="4858">
                  <c:v>637</c:v>
                </c:pt>
                <c:pt idx="4859">
                  <c:v>2080</c:v>
                </c:pt>
                <c:pt idx="4860">
                  <c:v>149361</c:v>
                </c:pt>
                <c:pt idx="4861">
                  <c:v>205867</c:v>
                </c:pt>
                <c:pt idx="4862">
                  <c:v>208775</c:v>
                </c:pt>
                <c:pt idx="4863">
                  <c:v>204472</c:v>
                </c:pt>
                <c:pt idx="4864">
                  <c:v>155827</c:v>
                </c:pt>
                <c:pt idx="4865">
                  <c:v>88406</c:v>
                </c:pt>
                <c:pt idx="4866">
                  <c:v>65134</c:v>
                </c:pt>
                <c:pt idx="4867">
                  <c:v>30239</c:v>
                </c:pt>
                <c:pt idx="4868">
                  <c:v>24000</c:v>
                </c:pt>
                <c:pt idx="4869">
                  <c:v>10183</c:v>
                </c:pt>
                <c:pt idx="4870">
                  <c:v>6202</c:v>
                </c:pt>
                <c:pt idx="4871">
                  <c:v>1916</c:v>
                </c:pt>
                <c:pt idx="4872">
                  <c:v>3676</c:v>
                </c:pt>
                <c:pt idx="4873">
                  <c:v>195547</c:v>
                </c:pt>
                <c:pt idx="4874">
                  <c:v>176589</c:v>
                </c:pt>
                <c:pt idx="4875">
                  <c:v>63758</c:v>
                </c:pt>
                <c:pt idx="4876">
                  <c:v>104063</c:v>
                </c:pt>
                <c:pt idx="4877">
                  <c:v>32016</c:v>
                </c:pt>
                <c:pt idx="4878">
                  <c:v>37000</c:v>
                </c:pt>
                <c:pt idx="4879">
                  <c:v>2447</c:v>
                </c:pt>
                <c:pt idx="4880">
                  <c:v>8957</c:v>
                </c:pt>
                <c:pt idx="4881">
                  <c:v>2201</c:v>
                </c:pt>
                <c:pt idx="4882">
                  <c:v>1326</c:v>
                </c:pt>
                <c:pt idx="4883">
                  <c:v>13493</c:v>
                </c:pt>
                <c:pt idx="4884">
                  <c:v>12747</c:v>
                </c:pt>
                <c:pt idx="4885">
                  <c:v>1844</c:v>
                </c:pt>
                <c:pt idx="4886">
                  <c:v>175695</c:v>
                </c:pt>
                <c:pt idx="4887">
                  <c:v>178044</c:v>
                </c:pt>
                <c:pt idx="4888">
                  <c:v>160044</c:v>
                </c:pt>
                <c:pt idx="4889">
                  <c:v>173486</c:v>
                </c:pt>
                <c:pt idx="4890">
                  <c:v>183447</c:v>
                </c:pt>
                <c:pt idx="4891">
                  <c:v>147614</c:v>
                </c:pt>
                <c:pt idx="4892">
                  <c:v>191986</c:v>
                </c:pt>
                <c:pt idx="4893">
                  <c:v>129735</c:v>
                </c:pt>
                <c:pt idx="4894">
                  <c:v>102940</c:v>
                </c:pt>
                <c:pt idx="4895">
                  <c:v>122313</c:v>
                </c:pt>
                <c:pt idx="4896">
                  <c:v>145493</c:v>
                </c:pt>
                <c:pt idx="4897">
                  <c:v>68083</c:v>
                </c:pt>
                <c:pt idx="4898">
                  <c:v>140101</c:v>
                </c:pt>
                <c:pt idx="4899">
                  <c:v>32143</c:v>
                </c:pt>
                <c:pt idx="4900">
                  <c:v>27789</c:v>
                </c:pt>
                <c:pt idx="4901">
                  <c:v>24998</c:v>
                </c:pt>
                <c:pt idx="4902">
                  <c:v>13875</c:v>
                </c:pt>
                <c:pt idx="4903">
                  <c:v>19578</c:v>
                </c:pt>
                <c:pt idx="4904">
                  <c:v>558</c:v>
                </c:pt>
                <c:pt idx="4905">
                  <c:v>7307</c:v>
                </c:pt>
                <c:pt idx="4906">
                  <c:v>6711</c:v>
                </c:pt>
                <c:pt idx="4907">
                  <c:v>5021</c:v>
                </c:pt>
                <c:pt idx="4908">
                  <c:v>8816</c:v>
                </c:pt>
                <c:pt idx="4909">
                  <c:v>8983</c:v>
                </c:pt>
                <c:pt idx="4910">
                  <c:v>5357</c:v>
                </c:pt>
                <c:pt idx="4911">
                  <c:v>5985</c:v>
                </c:pt>
                <c:pt idx="4912">
                  <c:v>2344</c:v>
                </c:pt>
                <c:pt idx="4913">
                  <c:v>154498</c:v>
                </c:pt>
                <c:pt idx="4914">
                  <c:v>147104</c:v>
                </c:pt>
                <c:pt idx="4915">
                  <c:v>36241</c:v>
                </c:pt>
                <c:pt idx="4916">
                  <c:v>30741</c:v>
                </c:pt>
                <c:pt idx="4917">
                  <c:v>4724</c:v>
                </c:pt>
                <c:pt idx="4918">
                  <c:v>19508</c:v>
                </c:pt>
                <c:pt idx="4919">
                  <c:v>3352</c:v>
                </c:pt>
                <c:pt idx="4920">
                  <c:v>11412</c:v>
                </c:pt>
                <c:pt idx="4921">
                  <c:v>12623</c:v>
                </c:pt>
                <c:pt idx="4922">
                  <c:v>3090</c:v>
                </c:pt>
                <c:pt idx="4923">
                  <c:v>10453</c:v>
                </c:pt>
                <c:pt idx="4924">
                  <c:v>193485</c:v>
                </c:pt>
                <c:pt idx="4925">
                  <c:v>200934</c:v>
                </c:pt>
                <c:pt idx="4926">
                  <c:v>193486</c:v>
                </c:pt>
                <c:pt idx="4927">
                  <c:v>199493</c:v>
                </c:pt>
                <c:pt idx="4928">
                  <c:v>144567</c:v>
                </c:pt>
                <c:pt idx="4929">
                  <c:v>133671</c:v>
                </c:pt>
                <c:pt idx="4930">
                  <c:v>119622</c:v>
                </c:pt>
                <c:pt idx="4931">
                  <c:v>77076</c:v>
                </c:pt>
                <c:pt idx="4932">
                  <c:v>141035</c:v>
                </c:pt>
                <c:pt idx="4933">
                  <c:v>73472</c:v>
                </c:pt>
                <c:pt idx="4934">
                  <c:v>23656</c:v>
                </c:pt>
                <c:pt idx="4935">
                  <c:v>23908</c:v>
                </c:pt>
                <c:pt idx="4936">
                  <c:v>34819</c:v>
                </c:pt>
                <c:pt idx="4937">
                  <c:v>2812</c:v>
                </c:pt>
                <c:pt idx="4938">
                  <c:v>6549</c:v>
                </c:pt>
                <c:pt idx="4939">
                  <c:v>2464</c:v>
                </c:pt>
                <c:pt idx="4940">
                  <c:v>12168</c:v>
                </c:pt>
                <c:pt idx="4941">
                  <c:v>1773</c:v>
                </c:pt>
                <c:pt idx="4942">
                  <c:v>8497</c:v>
                </c:pt>
                <c:pt idx="4943">
                  <c:v>2957</c:v>
                </c:pt>
                <c:pt idx="4944">
                  <c:v>176816</c:v>
                </c:pt>
                <c:pt idx="4945">
                  <c:v>178550</c:v>
                </c:pt>
                <c:pt idx="4946">
                  <c:v>201455</c:v>
                </c:pt>
                <c:pt idx="4947">
                  <c:v>129368</c:v>
                </c:pt>
                <c:pt idx="4948">
                  <c:v>144743</c:v>
                </c:pt>
                <c:pt idx="4949">
                  <c:v>137872</c:v>
                </c:pt>
                <c:pt idx="4950">
                  <c:v>39210</c:v>
                </c:pt>
                <c:pt idx="4951">
                  <c:v>3119</c:v>
                </c:pt>
                <c:pt idx="4952">
                  <c:v>2353</c:v>
                </c:pt>
                <c:pt idx="4953">
                  <c:v>2256</c:v>
                </c:pt>
                <c:pt idx="4954">
                  <c:v>1422</c:v>
                </c:pt>
                <c:pt idx="4955">
                  <c:v>231</c:v>
                </c:pt>
                <c:pt idx="4956">
                  <c:v>3625</c:v>
                </c:pt>
                <c:pt idx="4957">
                  <c:v>487</c:v>
                </c:pt>
                <c:pt idx="4958">
                  <c:v>15311</c:v>
                </c:pt>
                <c:pt idx="4959">
                  <c:v>5772</c:v>
                </c:pt>
                <c:pt idx="4960">
                  <c:v>6800</c:v>
                </c:pt>
                <c:pt idx="4961">
                  <c:v>154476</c:v>
                </c:pt>
                <c:pt idx="4962">
                  <c:v>170041</c:v>
                </c:pt>
                <c:pt idx="4963">
                  <c:v>144499</c:v>
                </c:pt>
                <c:pt idx="4964">
                  <c:v>96345</c:v>
                </c:pt>
                <c:pt idx="4965">
                  <c:v>118293</c:v>
                </c:pt>
                <c:pt idx="4966">
                  <c:v>38227</c:v>
                </c:pt>
                <c:pt idx="4967">
                  <c:v>40759</c:v>
                </c:pt>
                <c:pt idx="4968">
                  <c:v>27948</c:v>
                </c:pt>
                <c:pt idx="4969">
                  <c:v>42617</c:v>
                </c:pt>
                <c:pt idx="4970">
                  <c:v>32154</c:v>
                </c:pt>
                <c:pt idx="4971">
                  <c:v>9346</c:v>
                </c:pt>
                <c:pt idx="4972">
                  <c:v>1837</c:v>
                </c:pt>
                <c:pt idx="4973">
                  <c:v>13597</c:v>
                </c:pt>
                <c:pt idx="4974">
                  <c:v>10196</c:v>
                </c:pt>
                <c:pt idx="4975">
                  <c:v>15393</c:v>
                </c:pt>
                <c:pt idx="4976">
                  <c:v>20090</c:v>
                </c:pt>
                <c:pt idx="4977">
                  <c:v>3966</c:v>
                </c:pt>
                <c:pt idx="4978">
                  <c:v>474</c:v>
                </c:pt>
                <c:pt idx="4979">
                  <c:v>2521</c:v>
                </c:pt>
                <c:pt idx="4980">
                  <c:v>174837</c:v>
                </c:pt>
                <c:pt idx="4981">
                  <c:v>189222</c:v>
                </c:pt>
                <c:pt idx="4982">
                  <c:v>76207</c:v>
                </c:pt>
                <c:pt idx="4983">
                  <c:v>85245</c:v>
                </c:pt>
                <c:pt idx="4984">
                  <c:v>126207</c:v>
                </c:pt>
                <c:pt idx="4985">
                  <c:v>33665</c:v>
                </c:pt>
                <c:pt idx="4986">
                  <c:v>55315</c:v>
                </c:pt>
                <c:pt idx="4987">
                  <c:v>536</c:v>
                </c:pt>
                <c:pt idx="4988">
                  <c:v>17859</c:v>
                </c:pt>
                <c:pt idx="4989">
                  <c:v>4255</c:v>
                </c:pt>
                <c:pt idx="4990">
                  <c:v>8689</c:v>
                </c:pt>
                <c:pt idx="4991">
                  <c:v>5750</c:v>
                </c:pt>
                <c:pt idx="4992">
                  <c:v>166988</c:v>
                </c:pt>
                <c:pt idx="4993">
                  <c:v>205057</c:v>
                </c:pt>
                <c:pt idx="4994">
                  <c:v>158168</c:v>
                </c:pt>
                <c:pt idx="4995">
                  <c:v>204431</c:v>
                </c:pt>
                <c:pt idx="4996">
                  <c:v>127561</c:v>
                </c:pt>
                <c:pt idx="4997">
                  <c:v>99078</c:v>
                </c:pt>
                <c:pt idx="4998">
                  <c:v>137931</c:v>
                </c:pt>
                <c:pt idx="4999">
                  <c:v>137744</c:v>
                </c:pt>
                <c:pt idx="5000">
                  <c:v>66855</c:v>
                </c:pt>
                <c:pt idx="5001">
                  <c:v>34639</c:v>
                </c:pt>
                <c:pt idx="5002">
                  <c:v>42688</c:v>
                </c:pt>
                <c:pt idx="5003">
                  <c:v>49435</c:v>
                </c:pt>
                <c:pt idx="5004">
                  <c:v>4421</c:v>
                </c:pt>
                <c:pt idx="5005">
                  <c:v>702</c:v>
                </c:pt>
                <c:pt idx="5006">
                  <c:v>3992</c:v>
                </c:pt>
                <c:pt idx="5007">
                  <c:v>113</c:v>
                </c:pt>
                <c:pt idx="5008">
                  <c:v>4479</c:v>
                </c:pt>
                <c:pt idx="5009">
                  <c:v>195296</c:v>
                </c:pt>
                <c:pt idx="5010">
                  <c:v>170437</c:v>
                </c:pt>
                <c:pt idx="5011">
                  <c:v>122327</c:v>
                </c:pt>
                <c:pt idx="5012">
                  <c:v>24082</c:v>
                </c:pt>
                <c:pt idx="5013">
                  <c:v>2979</c:v>
                </c:pt>
                <c:pt idx="5014">
                  <c:v>17451</c:v>
                </c:pt>
                <c:pt idx="5015">
                  <c:v>7400</c:v>
                </c:pt>
                <c:pt idx="5016">
                  <c:v>20790</c:v>
                </c:pt>
                <c:pt idx="5017">
                  <c:v>2249</c:v>
                </c:pt>
                <c:pt idx="5018">
                  <c:v>5511</c:v>
                </c:pt>
                <c:pt idx="5019">
                  <c:v>150930</c:v>
                </c:pt>
                <c:pt idx="5020">
                  <c:v>204675</c:v>
                </c:pt>
                <c:pt idx="5021">
                  <c:v>65556</c:v>
                </c:pt>
                <c:pt idx="5022">
                  <c:v>142889</c:v>
                </c:pt>
                <c:pt idx="5023">
                  <c:v>68260</c:v>
                </c:pt>
                <c:pt idx="5024">
                  <c:v>40503</c:v>
                </c:pt>
                <c:pt idx="5025">
                  <c:v>41612</c:v>
                </c:pt>
                <c:pt idx="5026">
                  <c:v>5468</c:v>
                </c:pt>
                <c:pt idx="5027">
                  <c:v>7182</c:v>
                </c:pt>
                <c:pt idx="5028">
                  <c:v>1362</c:v>
                </c:pt>
                <c:pt idx="5029">
                  <c:v>12642</c:v>
                </c:pt>
                <c:pt idx="5030">
                  <c:v>8284</c:v>
                </c:pt>
                <c:pt idx="5031">
                  <c:v>154499</c:v>
                </c:pt>
                <c:pt idx="5032">
                  <c:v>172557</c:v>
                </c:pt>
                <c:pt idx="5033">
                  <c:v>214000</c:v>
                </c:pt>
                <c:pt idx="5034">
                  <c:v>205831</c:v>
                </c:pt>
                <c:pt idx="5035">
                  <c:v>159692</c:v>
                </c:pt>
                <c:pt idx="5036">
                  <c:v>217083</c:v>
                </c:pt>
                <c:pt idx="5037">
                  <c:v>68820</c:v>
                </c:pt>
                <c:pt idx="5038">
                  <c:v>22721</c:v>
                </c:pt>
                <c:pt idx="5039">
                  <c:v>17382</c:v>
                </c:pt>
                <c:pt idx="5040">
                  <c:v>5699</c:v>
                </c:pt>
                <c:pt idx="5041">
                  <c:v>20077</c:v>
                </c:pt>
                <c:pt idx="5042">
                  <c:v>1073</c:v>
                </c:pt>
                <c:pt idx="5043">
                  <c:v>416</c:v>
                </c:pt>
                <c:pt idx="5044">
                  <c:v>3954</c:v>
                </c:pt>
                <c:pt idx="5045">
                  <c:v>213370</c:v>
                </c:pt>
                <c:pt idx="5046">
                  <c:v>173291</c:v>
                </c:pt>
                <c:pt idx="5047">
                  <c:v>178007</c:v>
                </c:pt>
                <c:pt idx="5048">
                  <c:v>148036</c:v>
                </c:pt>
                <c:pt idx="5049">
                  <c:v>98122</c:v>
                </c:pt>
                <c:pt idx="5050">
                  <c:v>31790</c:v>
                </c:pt>
                <c:pt idx="5051">
                  <c:v>55158</c:v>
                </c:pt>
                <c:pt idx="5052">
                  <c:v>46745</c:v>
                </c:pt>
                <c:pt idx="5053">
                  <c:v>4367</c:v>
                </c:pt>
                <c:pt idx="5054">
                  <c:v>428</c:v>
                </c:pt>
                <c:pt idx="5055">
                  <c:v>429</c:v>
                </c:pt>
                <c:pt idx="5056">
                  <c:v>1910</c:v>
                </c:pt>
                <c:pt idx="5057">
                  <c:v>20040</c:v>
                </c:pt>
                <c:pt idx="5058">
                  <c:v>5607</c:v>
                </c:pt>
                <c:pt idx="5059">
                  <c:v>1470</c:v>
                </c:pt>
                <c:pt idx="5060">
                  <c:v>206156</c:v>
                </c:pt>
                <c:pt idx="5061">
                  <c:v>169062</c:v>
                </c:pt>
                <c:pt idx="5062">
                  <c:v>155802</c:v>
                </c:pt>
                <c:pt idx="5063">
                  <c:v>172362</c:v>
                </c:pt>
                <c:pt idx="5064">
                  <c:v>74233</c:v>
                </c:pt>
                <c:pt idx="5065">
                  <c:v>128174</c:v>
                </c:pt>
                <c:pt idx="5066">
                  <c:v>50862</c:v>
                </c:pt>
                <c:pt idx="5067">
                  <c:v>53103</c:v>
                </c:pt>
                <c:pt idx="5068">
                  <c:v>25423</c:v>
                </c:pt>
                <c:pt idx="5069">
                  <c:v>23181</c:v>
                </c:pt>
                <c:pt idx="5070">
                  <c:v>27968</c:v>
                </c:pt>
                <c:pt idx="5071">
                  <c:v>36480</c:v>
                </c:pt>
                <c:pt idx="5072">
                  <c:v>46530</c:v>
                </c:pt>
                <c:pt idx="5073">
                  <c:v>139</c:v>
                </c:pt>
                <c:pt idx="5074">
                  <c:v>446</c:v>
                </c:pt>
                <c:pt idx="5075">
                  <c:v>13676</c:v>
                </c:pt>
                <c:pt idx="5076">
                  <c:v>698</c:v>
                </c:pt>
                <c:pt idx="5077">
                  <c:v>540</c:v>
                </c:pt>
                <c:pt idx="5078">
                  <c:v>2878</c:v>
                </c:pt>
                <c:pt idx="5079">
                  <c:v>171541</c:v>
                </c:pt>
                <c:pt idx="5080">
                  <c:v>191038</c:v>
                </c:pt>
                <c:pt idx="5081">
                  <c:v>69318</c:v>
                </c:pt>
                <c:pt idx="5082">
                  <c:v>85204</c:v>
                </c:pt>
                <c:pt idx="5083">
                  <c:v>31512</c:v>
                </c:pt>
                <c:pt idx="5084">
                  <c:v>41291</c:v>
                </c:pt>
                <c:pt idx="5085">
                  <c:v>38429</c:v>
                </c:pt>
                <c:pt idx="5086">
                  <c:v>843</c:v>
                </c:pt>
                <c:pt idx="5087">
                  <c:v>9804</c:v>
                </c:pt>
                <c:pt idx="5088">
                  <c:v>1378</c:v>
                </c:pt>
                <c:pt idx="5089">
                  <c:v>8860</c:v>
                </c:pt>
                <c:pt idx="5090">
                  <c:v>2520</c:v>
                </c:pt>
                <c:pt idx="5091">
                  <c:v>173804</c:v>
                </c:pt>
                <c:pt idx="5092">
                  <c:v>160853</c:v>
                </c:pt>
                <c:pt idx="5093">
                  <c:v>193668</c:v>
                </c:pt>
                <c:pt idx="5094">
                  <c:v>147716</c:v>
                </c:pt>
                <c:pt idx="5095">
                  <c:v>174192</c:v>
                </c:pt>
                <c:pt idx="5096">
                  <c:v>145393</c:v>
                </c:pt>
                <c:pt idx="5097">
                  <c:v>67600</c:v>
                </c:pt>
                <c:pt idx="5098">
                  <c:v>142364</c:v>
                </c:pt>
                <c:pt idx="5099">
                  <c:v>67148</c:v>
                </c:pt>
                <c:pt idx="5100">
                  <c:v>140279</c:v>
                </c:pt>
                <c:pt idx="5101">
                  <c:v>24051</c:v>
                </c:pt>
                <c:pt idx="5102">
                  <c:v>34152</c:v>
                </c:pt>
                <c:pt idx="5103">
                  <c:v>26147</c:v>
                </c:pt>
                <c:pt idx="5104">
                  <c:v>1771</c:v>
                </c:pt>
                <c:pt idx="5105">
                  <c:v>2409</c:v>
                </c:pt>
                <c:pt idx="5106">
                  <c:v>2738</c:v>
                </c:pt>
                <c:pt idx="5107">
                  <c:v>1449</c:v>
                </c:pt>
                <c:pt idx="5108">
                  <c:v>2833</c:v>
                </c:pt>
                <c:pt idx="5109">
                  <c:v>4091</c:v>
                </c:pt>
                <c:pt idx="5110">
                  <c:v>211</c:v>
                </c:pt>
                <c:pt idx="5111">
                  <c:v>1460</c:v>
                </c:pt>
                <c:pt idx="5112">
                  <c:v>13271</c:v>
                </c:pt>
                <c:pt idx="5113">
                  <c:v>1235</c:v>
                </c:pt>
                <c:pt idx="5114">
                  <c:v>168537</c:v>
                </c:pt>
                <c:pt idx="5115">
                  <c:v>149787</c:v>
                </c:pt>
                <c:pt idx="5116">
                  <c:v>163163</c:v>
                </c:pt>
                <c:pt idx="5117">
                  <c:v>156108</c:v>
                </c:pt>
                <c:pt idx="5118">
                  <c:v>109801</c:v>
                </c:pt>
                <c:pt idx="5119">
                  <c:v>34334</c:v>
                </c:pt>
                <c:pt idx="5120">
                  <c:v>289</c:v>
                </c:pt>
                <c:pt idx="5121">
                  <c:v>20634</c:v>
                </c:pt>
                <c:pt idx="5122">
                  <c:v>5585</c:v>
                </c:pt>
                <c:pt idx="5123">
                  <c:v>2003</c:v>
                </c:pt>
                <c:pt idx="5124">
                  <c:v>993</c:v>
                </c:pt>
                <c:pt idx="5125">
                  <c:v>3034</c:v>
                </c:pt>
                <c:pt idx="5126">
                  <c:v>5677</c:v>
                </c:pt>
                <c:pt idx="5127">
                  <c:v>122913</c:v>
                </c:pt>
                <c:pt idx="5128">
                  <c:v>133747</c:v>
                </c:pt>
                <c:pt idx="5129">
                  <c:v>124622</c:v>
                </c:pt>
                <c:pt idx="5130">
                  <c:v>23521</c:v>
                </c:pt>
                <c:pt idx="5131">
                  <c:v>26946</c:v>
                </c:pt>
                <c:pt idx="5132">
                  <c:v>39324</c:v>
                </c:pt>
                <c:pt idx="5133">
                  <c:v>1873</c:v>
                </c:pt>
                <c:pt idx="5134">
                  <c:v>15548</c:v>
                </c:pt>
                <c:pt idx="5135">
                  <c:v>2937</c:v>
                </c:pt>
                <c:pt idx="5136">
                  <c:v>5233</c:v>
                </c:pt>
                <c:pt idx="5137">
                  <c:v>2307</c:v>
                </c:pt>
                <c:pt idx="5138">
                  <c:v>127</c:v>
                </c:pt>
                <c:pt idx="5139">
                  <c:v>4671</c:v>
                </c:pt>
                <c:pt idx="5140">
                  <c:v>1796</c:v>
                </c:pt>
                <c:pt idx="5141">
                  <c:v>2857</c:v>
                </c:pt>
                <c:pt idx="5142">
                  <c:v>3405</c:v>
                </c:pt>
                <c:pt idx="5143">
                  <c:v>1543</c:v>
                </c:pt>
                <c:pt idx="5144">
                  <c:v>162114</c:v>
                </c:pt>
                <c:pt idx="5145">
                  <c:v>169530</c:v>
                </c:pt>
                <c:pt idx="5146">
                  <c:v>165346</c:v>
                </c:pt>
                <c:pt idx="5147">
                  <c:v>152952</c:v>
                </c:pt>
                <c:pt idx="5148">
                  <c:v>162367</c:v>
                </c:pt>
                <c:pt idx="5149">
                  <c:v>103814</c:v>
                </c:pt>
                <c:pt idx="5150">
                  <c:v>65582</c:v>
                </c:pt>
                <c:pt idx="5151">
                  <c:v>142401</c:v>
                </c:pt>
                <c:pt idx="5152">
                  <c:v>77034</c:v>
                </c:pt>
                <c:pt idx="5153">
                  <c:v>128114</c:v>
                </c:pt>
                <c:pt idx="5154">
                  <c:v>37184</c:v>
                </c:pt>
                <c:pt idx="5155">
                  <c:v>32989</c:v>
                </c:pt>
                <c:pt idx="5156">
                  <c:v>34659</c:v>
                </c:pt>
                <c:pt idx="5157">
                  <c:v>40638</c:v>
                </c:pt>
                <c:pt idx="5158">
                  <c:v>2792</c:v>
                </c:pt>
                <c:pt idx="5159">
                  <c:v>820</c:v>
                </c:pt>
                <c:pt idx="5160">
                  <c:v>6226</c:v>
                </c:pt>
                <c:pt idx="5161">
                  <c:v>510</c:v>
                </c:pt>
                <c:pt idx="5162">
                  <c:v>3170</c:v>
                </c:pt>
                <c:pt idx="5163">
                  <c:v>7270</c:v>
                </c:pt>
                <c:pt idx="5164">
                  <c:v>5811</c:v>
                </c:pt>
                <c:pt idx="5165">
                  <c:v>152241</c:v>
                </c:pt>
                <c:pt idx="5166">
                  <c:v>164448</c:v>
                </c:pt>
                <c:pt idx="5167">
                  <c:v>170225</c:v>
                </c:pt>
                <c:pt idx="5168">
                  <c:v>165959</c:v>
                </c:pt>
                <c:pt idx="5169">
                  <c:v>107173</c:v>
                </c:pt>
                <c:pt idx="5170">
                  <c:v>39932</c:v>
                </c:pt>
                <c:pt idx="5171">
                  <c:v>35556</c:v>
                </c:pt>
                <c:pt idx="5172">
                  <c:v>39019</c:v>
                </c:pt>
                <c:pt idx="5173">
                  <c:v>40949</c:v>
                </c:pt>
                <c:pt idx="5174">
                  <c:v>4281</c:v>
                </c:pt>
                <c:pt idx="5175">
                  <c:v>10789</c:v>
                </c:pt>
                <c:pt idx="5176">
                  <c:v>2211</c:v>
                </c:pt>
                <c:pt idx="5177">
                  <c:v>1833</c:v>
                </c:pt>
                <c:pt idx="5178">
                  <c:v>445</c:v>
                </c:pt>
                <c:pt idx="5179">
                  <c:v>673</c:v>
                </c:pt>
                <c:pt idx="5180">
                  <c:v>20881</c:v>
                </c:pt>
                <c:pt idx="5181">
                  <c:v>147194</c:v>
                </c:pt>
                <c:pt idx="5182">
                  <c:v>170815</c:v>
                </c:pt>
                <c:pt idx="5183">
                  <c:v>155157</c:v>
                </c:pt>
                <c:pt idx="5184">
                  <c:v>94483</c:v>
                </c:pt>
                <c:pt idx="5185">
                  <c:v>123408</c:v>
                </c:pt>
                <c:pt idx="5186">
                  <c:v>85800</c:v>
                </c:pt>
                <c:pt idx="5187">
                  <c:v>28452</c:v>
                </c:pt>
                <c:pt idx="5188">
                  <c:v>32002</c:v>
                </c:pt>
                <c:pt idx="5189">
                  <c:v>40550</c:v>
                </c:pt>
                <c:pt idx="5190">
                  <c:v>10662</c:v>
                </c:pt>
                <c:pt idx="5191">
                  <c:v>399</c:v>
                </c:pt>
                <c:pt idx="5192">
                  <c:v>2766</c:v>
                </c:pt>
                <c:pt idx="5193">
                  <c:v>14042</c:v>
                </c:pt>
                <c:pt idx="5194">
                  <c:v>1237</c:v>
                </c:pt>
                <c:pt idx="5195">
                  <c:v>2970</c:v>
                </c:pt>
                <c:pt idx="5196">
                  <c:v>3945</c:v>
                </c:pt>
                <c:pt idx="5197">
                  <c:v>16184</c:v>
                </c:pt>
                <c:pt idx="5198">
                  <c:v>198454</c:v>
                </c:pt>
                <c:pt idx="5199">
                  <c:v>86415</c:v>
                </c:pt>
                <c:pt idx="5200">
                  <c:v>103714</c:v>
                </c:pt>
                <c:pt idx="5201">
                  <c:v>102144</c:v>
                </c:pt>
                <c:pt idx="5202">
                  <c:v>127129</c:v>
                </c:pt>
                <c:pt idx="5203">
                  <c:v>142085</c:v>
                </c:pt>
                <c:pt idx="5204">
                  <c:v>39872</c:v>
                </c:pt>
                <c:pt idx="5205">
                  <c:v>2192</c:v>
                </c:pt>
                <c:pt idx="5206">
                  <c:v>1205</c:v>
                </c:pt>
                <c:pt idx="5207">
                  <c:v>865</c:v>
                </c:pt>
                <c:pt idx="5208">
                  <c:v>2740</c:v>
                </c:pt>
                <c:pt idx="5209">
                  <c:v>22359</c:v>
                </c:pt>
                <c:pt idx="5210">
                  <c:v>2252</c:v>
                </c:pt>
                <c:pt idx="5211">
                  <c:v>20761</c:v>
                </c:pt>
                <c:pt idx="5212">
                  <c:v>11274</c:v>
                </c:pt>
                <c:pt idx="5213">
                  <c:v>796</c:v>
                </c:pt>
                <c:pt idx="5214">
                  <c:v>3758</c:v>
                </c:pt>
                <c:pt idx="5215">
                  <c:v>5447</c:v>
                </c:pt>
                <c:pt idx="5216">
                  <c:v>172896</c:v>
                </c:pt>
                <c:pt idx="5217">
                  <c:v>181811</c:v>
                </c:pt>
                <c:pt idx="5218">
                  <c:v>93688</c:v>
                </c:pt>
                <c:pt idx="5219">
                  <c:v>116981</c:v>
                </c:pt>
                <c:pt idx="5220">
                  <c:v>134559</c:v>
                </c:pt>
                <c:pt idx="5221">
                  <c:v>82216</c:v>
                </c:pt>
                <c:pt idx="5222">
                  <c:v>141725</c:v>
                </c:pt>
                <c:pt idx="5223">
                  <c:v>47462</c:v>
                </c:pt>
                <c:pt idx="5224">
                  <c:v>23931</c:v>
                </c:pt>
                <c:pt idx="5225">
                  <c:v>30393</c:v>
                </c:pt>
                <c:pt idx="5226">
                  <c:v>40667</c:v>
                </c:pt>
                <c:pt idx="5227">
                  <c:v>6930</c:v>
                </c:pt>
                <c:pt idx="5228">
                  <c:v>747</c:v>
                </c:pt>
                <c:pt idx="5229">
                  <c:v>602</c:v>
                </c:pt>
                <c:pt idx="5230">
                  <c:v>4086</c:v>
                </c:pt>
                <c:pt idx="5231">
                  <c:v>177697</c:v>
                </c:pt>
                <c:pt idx="5232">
                  <c:v>34905</c:v>
                </c:pt>
                <c:pt idx="5233">
                  <c:v>22604</c:v>
                </c:pt>
                <c:pt idx="5234">
                  <c:v>27965</c:v>
                </c:pt>
                <c:pt idx="5235">
                  <c:v>1556</c:v>
                </c:pt>
                <c:pt idx="5236">
                  <c:v>178</c:v>
                </c:pt>
                <c:pt idx="5237">
                  <c:v>1875</c:v>
                </c:pt>
                <c:pt idx="5238">
                  <c:v>1161</c:v>
                </c:pt>
                <c:pt idx="5239">
                  <c:v>12764</c:v>
                </c:pt>
                <c:pt idx="5240">
                  <c:v>2421</c:v>
                </c:pt>
                <c:pt idx="5241">
                  <c:v>2061</c:v>
                </c:pt>
                <c:pt idx="5242">
                  <c:v>158973</c:v>
                </c:pt>
                <c:pt idx="5243">
                  <c:v>170537</c:v>
                </c:pt>
                <c:pt idx="5244">
                  <c:v>176980</c:v>
                </c:pt>
                <c:pt idx="5245">
                  <c:v>59161</c:v>
                </c:pt>
                <c:pt idx="5246">
                  <c:v>33759</c:v>
                </c:pt>
                <c:pt idx="5247">
                  <c:v>36634</c:v>
                </c:pt>
                <c:pt idx="5248">
                  <c:v>27363</c:v>
                </c:pt>
                <c:pt idx="5249">
                  <c:v>28574</c:v>
                </c:pt>
                <c:pt idx="5250">
                  <c:v>43136</c:v>
                </c:pt>
                <c:pt idx="5251">
                  <c:v>26148</c:v>
                </c:pt>
                <c:pt idx="5252">
                  <c:v>1519</c:v>
                </c:pt>
                <c:pt idx="5253">
                  <c:v>6977</c:v>
                </c:pt>
                <c:pt idx="5254">
                  <c:v>17533</c:v>
                </c:pt>
                <c:pt idx="5255">
                  <c:v>19877</c:v>
                </c:pt>
                <c:pt idx="5256">
                  <c:v>3765</c:v>
                </c:pt>
                <c:pt idx="5257">
                  <c:v>32</c:v>
                </c:pt>
                <c:pt idx="5258">
                  <c:v>13928</c:v>
                </c:pt>
                <c:pt idx="5259">
                  <c:v>260</c:v>
                </c:pt>
                <c:pt idx="5260">
                  <c:v>7601</c:v>
                </c:pt>
                <c:pt idx="5261">
                  <c:v>6187</c:v>
                </c:pt>
                <c:pt idx="5262">
                  <c:v>11695</c:v>
                </c:pt>
                <c:pt idx="5263">
                  <c:v>2693</c:v>
                </c:pt>
                <c:pt idx="5264">
                  <c:v>175989</c:v>
                </c:pt>
                <c:pt idx="5265">
                  <c:v>174893</c:v>
                </c:pt>
                <c:pt idx="5266">
                  <c:v>191364</c:v>
                </c:pt>
                <c:pt idx="5267">
                  <c:v>150690</c:v>
                </c:pt>
                <c:pt idx="5268">
                  <c:v>166776</c:v>
                </c:pt>
                <c:pt idx="5269">
                  <c:v>98960</c:v>
                </c:pt>
                <c:pt idx="5270">
                  <c:v>111081</c:v>
                </c:pt>
                <c:pt idx="5271">
                  <c:v>93563</c:v>
                </c:pt>
                <c:pt idx="5272">
                  <c:v>130499</c:v>
                </c:pt>
                <c:pt idx="5273">
                  <c:v>134626</c:v>
                </c:pt>
                <c:pt idx="5274">
                  <c:v>28436</c:v>
                </c:pt>
                <c:pt idx="5275">
                  <c:v>34255</c:v>
                </c:pt>
                <c:pt idx="5276">
                  <c:v>29210</c:v>
                </c:pt>
                <c:pt idx="5277">
                  <c:v>3705</c:v>
                </c:pt>
                <c:pt idx="5278">
                  <c:v>1404</c:v>
                </c:pt>
                <c:pt idx="5279">
                  <c:v>2199</c:v>
                </c:pt>
                <c:pt idx="5280">
                  <c:v>5241</c:v>
                </c:pt>
                <c:pt idx="5281">
                  <c:v>20074</c:v>
                </c:pt>
                <c:pt idx="5282">
                  <c:v>1716</c:v>
                </c:pt>
                <c:pt idx="5283">
                  <c:v>153905</c:v>
                </c:pt>
                <c:pt idx="5284">
                  <c:v>164775</c:v>
                </c:pt>
                <c:pt idx="5285">
                  <c:v>129029</c:v>
                </c:pt>
                <c:pt idx="5286">
                  <c:v>114991</c:v>
                </c:pt>
                <c:pt idx="5287">
                  <c:v>94396</c:v>
                </c:pt>
                <c:pt idx="5288">
                  <c:v>93819</c:v>
                </c:pt>
                <c:pt idx="5289">
                  <c:v>66125</c:v>
                </c:pt>
                <c:pt idx="5290">
                  <c:v>140135</c:v>
                </c:pt>
                <c:pt idx="5291">
                  <c:v>37345</c:v>
                </c:pt>
                <c:pt idx="5292">
                  <c:v>24085</c:v>
                </c:pt>
                <c:pt idx="5293">
                  <c:v>8</c:v>
                </c:pt>
                <c:pt idx="5294">
                  <c:v>948</c:v>
                </c:pt>
                <c:pt idx="5295">
                  <c:v>9214</c:v>
                </c:pt>
                <c:pt idx="5296">
                  <c:v>2446</c:v>
                </c:pt>
                <c:pt idx="5297">
                  <c:v>303</c:v>
                </c:pt>
                <c:pt idx="5298">
                  <c:v>1698</c:v>
                </c:pt>
                <c:pt idx="5299">
                  <c:v>3248</c:v>
                </c:pt>
                <c:pt idx="5300">
                  <c:v>17119</c:v>
                </c:pt>
                <c:pt idx="5301">
                  <c:v>22169</c:v>
                </c:pt>
                <c:pt idx="5302">
                  <c:v>160608</c:v>
                </c:pt>
                <c:pt idx="5303">
                  <c:v>204599</c:v>
                </c:pt>
                <c:pt idx="5304">
                  <c:v>175510</c:v>
                </c:pt>
                <c:pt idx="5305">
                  <c:v>162041</c:v>
                </c:pt>
                <c:pt idx="5306">
                  <c:v>74408</c:v>
                </c:pt>
                <c:pt idx="5307">
                  <c:v>69851</c:v>
                </c:pt>
                <c:pt idx="5308">
                  <c:v>69356</c:v>
                </c:pt>
                <c:pt idx="5309">
                  <c:v>69587</c:v>
                </c:pt>
                <c:pt idx="5310">
                  <c:v>68076</c:v>
                </c:pt>
                <c:pt idx="5311">
                  <c:v>38897</c:v>
                </c:pt>
                <c:pt idx="5312">
                  <c:v>24795</c:v>
                </c:pt>
                <c:pt idx="5313">
                  <c:v>23995</c:v>
                </c:pt>
                <c:pt idx="5314">
                  <c:v>39710</c:v>
                </c:pt>
                <c:pt idx="5315">
                  <c:v>33030</c:v>
                </c:pt>
                <c:pt idx="5316">
                  <c:v>27719</c:v>
                </c:pt>
                <c:pt idx="5317">
                  <c:v>2412</c:v>
                </c:pt>
                <c:pt idx="5318">
                  <c:v>12188</c:v>
                </c:pt>
                <c:pt idx="5319">
                  <c:v>486</c:v>
                </c:pt>
                <c:pt idx="5320">
                  <c:v>964</c:v>
                </c:pt>
                <c:pt idx="5321">
                  <c:v>21947</c:v>
                </c:pt>
                <c:pt idx="5322">
                  <c:v>1687</c:v>
                </c:pt>
                <c:pt idx="5323">
                  <c:v>19081</c:v>
                </c:pt>
                <c:pt idx="5324">
                  <c:v>12634</c:v>
                </c:pt>
                <c:pt idx="5325">
                  <c:v>166532</c:v>
                </c:pt>
                <c:pt idx="5326">
                  <c:v>168232</c:v>
                </c:pt>
                <c:pt idx="5327">
                  <c:v>158812</c:v>
                </c:pt>
                <c:pt idx="5328">
                  <c:v>195237</c:v>
                </c:pt>
                <c:pt idx="5329">
                  <c:v>203740</c:v>
                </c:pt>
                <c:pt idx="5330">
                  <c:v>93001</c:v>
                </c:pt>
                <c:pt idx="5331">
                  <c:v>131121</c:v>
                </c:pt>
                <c:pt idx="5332">
                  <c:v>70324</c:v>
                </c:pt>
                <c:pt idx="5333">
                  <c:v>103339</c:v>
                </c:pt>
                <c:pt idx="5334">
                  <c:v>137140</c:v>
                </c:pt>
                <c:pt idx="5335">
                  <c:v>69278</c:v>
                </c:pt>
                <c:pt idx="5336">
                  <c:v>130729</c:v>
                </c:pt>
                <c:pt idx="5337">
                  <c:v>38355</c:v>
                </c:pt>
                <c:pt idx="5338">
                  <c:v>19651</c:v>
                </c:pt>
                <c:pt idx="5339">
                  <c:v>2581</c:v>
                </c:pt>
                <c:pt idx="5340">
                  <c:v>1211</c:v>
                </c:pt>
                <c:pt idx="5341">
                  <c:v>190</c:v>
                </c:pt>
                <c:pt idx="5342">
                  <c:v>679</c:v>
                </c:pt>
                <c:pt idx="5343">
                  <c:v>22244</c:v>
                </c:pt>
                <c:pt idx="5344">
                  <c:v>1356</c:v>
                </c:pt>
                <c:pt idx="5345">
                  <c:v>2348</c:v>
                </c:pt>
                <c:pt idx="5346">
                  <c:v>7803</c:v>
                </c:pt>
                <c:pt idx="5347">
                  <c:v>1145</c:v>
                </c:pt>
                <c:pt idx="5348">
                  <c:v>174260</c:v>
                </c:pt>
                <c:pt idx="5349">
                  <c:v>162865</c:v>
                </c:pt>
                <c:pt idx="5350">
                  <c:v>203270</c:v>
                </c:pt>
                <c:pt idx="5351">
                  <c:v>223779</c:v>
                </c:pt>
                <c:pt idx="5352">
                  <c:v>98739</c:v>
                </c:pt>
                <c:pt idx="5353">
                  <c:v>41090</c:v>
                </c:pt>
                <c:pt idx="5354">
                  <c:v>31145</c:v>
                </c:pt>
                <c:pt idx="5355">
                  <c:v>23928</c:v>
                </c:pt>
                <c:pt idx="5356">
                  <c:v>28238</c:v>
                </c:pt>
                <c:pt idx="5357">
                  <c:v>11865</c:v>
                </c:pt>
                <c:pt idx="5358">
                  <c:v>1072</c:v>
                </c:pt>
                <c:pt idx="5359">
                  <c:v>7584</c:v>
                </c:pt>
                <c:pt idx="5360">
                  <c:v>4779</c:v>
                </c:pt>
                <c:pt idx="5361">
                  <c:v>979</c:v>
                </c:pt>
                <c:pt idx="5362">
                  <c:v>4287</c:v>
                </c:pt>
                <c:pt idx="5363">
                  <c:v>12367</c:v>
                </c:pt>
                <c:pt idx="5364">
                  <c:v>189062</c:v>
                </c:pt>
                <c:pt idx="5365">
                  <c:v>147190</c:v>
                </c:pt>
                <c:pt idx="5366">
                  <c:v>150605</c:v>
                </c:pt>
                <c:pt idx="5367">
                  <c:v>161762</c:v>
                </c:pt>
                <c:pt idx="5368">
                  <c:v>104640</c:v>
                </c:pt>
                <c:pt idx="5369">
                  <c:v>144479</c:v>
                </c:pt>
                <c:pt idx="5370">
                  <c:v>85340</c:v>
                </c:pt>
                <c:pt idx="5371">
                  <c:v>26516</c:v>
                </c:pt>
                <c:pt idx="5372">
                  <c:v>19765</c:v>
                </c:pt>
                <c:pt idx="5373">
                  <c:v>11670</c:v>
                </c:pt>
                <c:pt idx="5374">
                  <c:v>4207</c:v>
                </c:pt>
                <c:pt idx="5375">
                  <c:v>2180</c:v>
                </c:pt>
                <c:pt idx="5376">
                  <c:v>4643</c:v>
                </c:pt>
                <c:pt idx="5377">
                  <c:v>1912</c:v>
                </c:pt>
                <c:pt idx="5378">
                  <c:v>2580</c:v>
                </c:pt>
                <c:pt idx="5379">
                  <c:v>5034</c:v>
                </c:pt>
                <c:pt idx="5380">
                  <c:v>10445</c:v>
                </c:pt>
                <c:pt idx="5381">
                  <c:v>174093</c:v>
                </c:pt>
                <c:pt idx="5382">
                  <c:v>94891</c:v>
                </c:pt>
                <c:pt idx="5383">
                  <c:v>65272</c:v>
                </c:pt>
                <c:pt idx="5384">
                  <c:v>36690</c:v>
                </c:pt>
                <c:pt idx="5385">
                  <c:v>32048</c:v>
                </c:pt>
                <c:pt idx="5386">
                  <c:v>41095</c:v>
                </c:pt>
                <c:pt idx="5387">
                  <c:v>34843</c:v>
                </c:pt>
                <c:pt idx="5388">
                  <c:v>32466</c:v>
                </c:pt>
                <c:pt idx="5389">
                  <c:v>4076</c:v>
                </c:pt>
                <c:pt idx="5390">
                  <c:v>2457</c:v>
                </c:pt>
                <c:pt idx="5391">
                  <c:v>332</c:v>
                </c:pt>
                <c:pt idx="5392">
                  <c:v>8711</c:v>
                </c:pt>
                <c:pt idx="5393">
                  <c:v>11628</c:v>
                </c:pt>
                <c:pt idx="5394">
                  <c:v>9824</c:v>
                </c:pt>
                <c:pt idx="5395">
                  <c:v>16153</c:v>
                </c:pt>
                <c:pt idx="5396">
                  <c:v>175088</c:v>
                </c:pt>
                <c:pt idx="5397">
                  <c:v>203624</c:v>
                </c:pt>
                <c:pt idx="5398">
                  <c:v>181328</c:v>
                </c:pt>
                <c:pt idx="5399">
                  <c:v>203411</c:v>
                </c:pt>
                <c:pt idx="5400">
                  <c:v>184371</c:v>
                </c:pt>
                <c:pt idx="5401">
                  <c:v>148759</c:v>
                </c:pt>
                <c:pt idx="5402">
                  <c:v>166280</c:v>
                </c:pt>
                <c:pt idx="5403">
                  <c:v>81850</c:v>
                </c:pt>
                <c:pt idx="5404">
                  <c:v>144865</c:v>
                </c:pt>
                <c:pt idx="5405">
                  <c:v>32129</c:v>
                </c:pt>
                <c:pt idx="5406">
                  <c:v>1446</c:v>
                </c:pt>
                <c:pt idx="5407">
                  <c:v>323</c:v>
                </c:pt>
                <c:pt idx="5408">
                  <c:v>7462</c:v>
                </c:pt>
                <c:pt idx="5409">
                  <c:v>3182</c:v>
                </c:pt>
                <c:pt idx="5410">
                  <c:v>1883</c:v>
                </c:pt>
                <c:pt idx="5411">
                  <c:v>1709</c:v>
                </c:pt>
                <c:pt idx="5412">
                  <c:v>8833</c:v>
                </c:pt>
                <c:pt idx="5413">
                  <c:v>150811</c:v>
                </c:pt>
                <c:pt idx="5414">
                  <c:v>144988</c:v>
                </c:pt>
                <c:pt idx="5415">
                  <c:v>101682</c:v>
                </c:pt>
                <c:pt idx="5416">
                  <c:v>145475</c:v>
                </c:pt>
                <c:pt idx="5417">
                  <c:v>55279</c:v>
                </c:pt>
                <c:pt idx="5418">
                  <c:v>49261</c:v>
                </c:pt>
                <c:pt idx="5419">
                  <c:v>4922</c:v>
                </c:pt>
                <c:pt idx="5420">
                  <c:v>6642</c:v>
                </c:pt>
                <c:pt idx="5421">
                  <c:v>4831</c:v>
                </c:pt>
                <c:pt idx="5422">
                  <c:v>356</c:v>
                </c:pt>
                <c:pt idx="5423">
                  <c:v>2213</c:v>
                </c:pt>
                <c:pt idx="5424">
                  <c:v>2194</c:v>
                </c:pt>
                <c:pt idx="5425">
                  <c:v>13359</c:v>
                </c:pt>
                <c:pt idx="5426">
                  <c:v>155496</c:v>
                </c:pt>
                <c:pt idx="5427">
                  <c:v>158915</c:v>
                </c:pt>
                <c:pt idx="5428">
                  <c:v>207330</c:v>
                </c:pt>
                <c:pt idx="5429">
                  <c:v>165586</c:v>
                </c:pt>
                <c:pt idx="5430">
                  <c:v>111866</c:v>
                </c:pt>
                <c:pt idx="5431">
                  <c:v>32968</c:v>
                </c:pt>
                <c:pt idx="5432">
                  <c:v>29017</c:v>
                </c:pt>
                <c:pt idx="5433">
                  <c:v>29875</c:v>
                </c:pt>
                <c:pt idx="5434">
                  <c:v>31575</c:v>
                </c:pt>
                <c:pt idx="5435">
                  <c:v>461</c:v>
                </c:pt>
                <c:pt idx="5436">
                  <c:v>1170</c:v>
                </c:pt>
                <c:pt idx="5437">
                  <c:v>8179</c:v>
                </c:pt>
                <c:pt idx="5438">
                  <c:v>5614</c:v>
                </c:pt>
                <c:pt idx="5439">
                  <c:v>3163</c:v>
                </c:pt>
                <c:pt idx="5440">
                  <c:v>20122</c:v>
                </c:pt>
                <c:pt idx="5441">
                  <c:v>8320</c:v>
                </c:pt>
                <c:pt idx="5442">
                  <c:v>78</c:v>
                </c:pt>
                <c:pt idx="5443">
                  <c:v>2258</c:v>
                </c:pt>
                <c:pt idx="5444">
                  <c:v>2866</c:v>
                </c:pt>
                <c:pt idx="5445">
                  <c:v>3226</c:v>
                </c:pt>
                <c:pt idx="5446">
                  <c:v>829</c:v>
                </c:pt>
                <c:pt idx="5447">
                  <c:v>180975</c:v>
                </c:pt>
                <c:pt idx="5448">
                  <c:v>218603</c:v>
                </c:pt>
                <c:pt idx="5449">
                  <c:v>195242</c:v>
                </c:pt>
                <c:pt idx="5450">
                  <c:v>129974</c:v>
                </c:pt>
                <c:pt idx="5451">
                  <c:v>37349</c:v>
                </c:pt>
                <c:pt idx="5452">
                  <c:v>28284</c:v>
                </c:pt>
                <c:pt idx="5453">
                  <c:v>29582</c:v>
                </c:pt>
                <c:pt idx="5454">
                  <c:v>39994</c:v>
                </c:pt>
                <c:pt idx="5455">
                  <c:v>19409</c:v>
                </c:pt>
                <c:pt idx="5456">
                  <c:v>5271</c:v>
                </c:pt>
                <c:pt idx="5457">
                  <c:v>671</c:v>
                </c:pt>
                <c:pt idx="5458">
                  <c:v>3294</c:v>
                </c:pt>
                <c:pt idx="5459">
                  <c:v>1524</c:v>
                </c:pt>
                <c:pt idx="5460">
                  <c:v>5503</c:v>
                </c:pt>
                <c:pt idx="5461">
                  <c:v>191438</c:v>
                </c:pt>
                <c:pt idx="5462">
                  <c:v>163175</c:v>
                </c:pt>
                <c:pt idx="5463">
                  <c:v>194553</c:v>
                </c:pt>
                <c:pt idx="5464">
                  <c:v>112210</c:v>
                </c:pt>
                <c:pt idx="5465">
                  <c:v>91817</c:v>
                </c:pt>
                <c:pt idx="5466">
                  <c:v>72269</c:v>
                </c:pt>
                <c:pt idx="5467">
                  <c:v>131904</c:v>
                </c:pt>
                <c:pt idx="5468">
                  <c:v>69130</c:v>
                </c:pt>
                <c:pt idx="5469">
                  <c:v>42651</c:v>
                </c:pt>
                <c:pt idx="5470">
                  <c:v>38944</c:v>
                </c:pt>
                <c:pt idx="5471">
                  <c:v>30370</c:v>
                </c:pt>
                <c:pt idx="5472">
                  <c:v>5900</c:v>
                </c:pt>
                <c:pt idx="5473">
                  <c:v>1516</c:v>
                </c:pt>
                <c:pt idx="5474">
                  <c:v>1570</c:v>
                </c:pt>
                <c:pt idx="5475">
                  <c:v>280</c:v>
                </c:pt>
                <c:pt idx="5476">
                  <c:v>19803</c:v>
                </c:pt>
                <c:pt idx="5477">
                  <c:v>10709</c:v>
                </c:pt>
                <c:pt idx="5478">
                  <c:v>8719</c:v>
                </c:pt>
                <c:pt idx="5479">
                  <c:v>6798</c:v>
                </c:pt>
                <c:pt idx="5480">
                  <c:v>3572</c:v>
                </c:pt>
                <c:pt idx="5481">
                  <c:v>9354</c:v>
                </c:pt>
                <c:pt idx="5482">
                  <c:v>1001</c:v>
                </c:pt>
                <c:pt idx="5483">
                  <c:v>151251</c:v>
                </c:pt>
                <c:pt idx="5484">
                  <c:v>69105</c:v>
                </c:pt>
                <c:pt idx="5485">
                  <c:v>80942</c:v>
                </c:pt>
                <c:pt idx="5486">
                  <c:v>144789</c:v>
                </c:pt>
                <c:pt idx="5487">
                  <c:v>129951</c:v>
                </c:pt>
                <c:pt idx="5488">
                  <c:v>29656</c:v>
                </c:pt>
                <c:pt idx="5489">
                  <c:v>28018</c:v>
                </c:pt>
                <c:pt idx="5490">
                  <c:v>38877</c:v>
                </c:pt>
                <c:pt idx="5491">
                  <c:v>38195</c:v>
                </c:pt>
                <c:pt idx="5492">
                  <c:v>43365</c:v>
                </c:pt>
                <c:pt idx="5493">
                  <c:v>39095</c:v>
                </c:pt>
                <c:pt idx="5494">
                  <c:v>46957</c:v>
                </c:pt>
                <c:pt idx="5495">
                  <c:v>4597</c:v>
                </c:pt>
                <c:pt idx="5496">
                  <c:v>3412</c:v>
                </c:pt>
                <c:pt idx="5497">
                  <c:v>3575</c:v>
                </c:pt>
                <c:pt idx="5498">
                  <c:v>7290</c:v>
                </c:pt>
                <c:pt idx="5499">
                  <c:v>158882</c:v>
                </c:pt>
                <c:pt idx="5500">
                  <c:v>148767</c:v>
                </c:pt>
                <c:pt idx="5501">
                  <c:v>159910</c:v>
                </c:pt>
                <c:pt idx="5502">
                  <c:v>67486</c:v>
                </c:pt>
                <c:pt idx="5503">
                  <c:v>104234</c:v>
                </c:pt>
                <c:pt idx="5504">
                  <c:v>86177</c:v>
                </c:pt>
                <c:pt idx="5505">
                  <c:v>31542</c:v>
                </c:pt>
                <c:pt idx="5506">
                  <c:v>12237</c:v>
                </c:pt>
                <c:pt idx="5507">
                  <c:v>4587</c:v>
                </c:pt>
                <c:pt idx="5508">
                  <c:v>4386</c:v>
                </c:pt>
                <c:pt idx="5509">
                  <c:v>3585</c:v>
                </c:pt>
                <c:pt idx="5510">
                  <c:v>9464</c:v>
                </c:pt>
                <c:pt idx="5511">
                  <c:v>12956</c:v>
                </c:pt>
                <c:pt idx="5512">
                  <c:v>148641</c:v>
                </c:pt>
                <c:pt idx="5513">
                  <c:v>165004</c:v>
                </c:pt>
                <c:pt idx="5514">
                  <c:v>216725</c:v>
                </c:pt>
                <c:pt idx="5515">
                  <c:v>133835</c:v>
                </c:pt>
                <c:pt idx="5516">
                  <c:v>38400</c:v>
                </c:pt>
                <c:pt idx="5517">
                  <c:v>34284</c:v>
                </c:pt>
                <c:pt idx="5518">
                  <c:v>36659</c:v>
                </c:pt>
                <c:pt idx="5519">
                  <c:v>2253</c:v>
                </c:pt>
                <c:pt idx="5520">
                  <c:v>14701</c:v>
                </c:pt>
                <c:pt idx="5521">
                  <c:v>21829</c:v>
                </c:pt>
                <c:pt idx="5522">
                  <c:v>9801</c:v>
                </c:pt>
                <c:pt idx="5523">
                  <c:v>909</c:v>
                </c:pt>
                <c:pt idx="5524">
                  <c:v>2324</c:v>
                </c:pt>
                <c:pt idx="5525">
                  <c:v>4975</c:v>
                </c:pt>
                <c:pt idx="5526">
                  <c:v>241</c:v>
                </c:pt>
                <c:pt idx="5527">
                  <c:v>314</c:v>
                </c:pt>
                <c:pt idx="5528">
                  <c:v>148144</c:v>
                </c:pt>
                <c:pt idx="5529">
                  <c:v>192401</c:v>
                </c:pt>
                <c:pt idx="5530">
                  <c:v>112381</c:v>
                </c:pt>
                <c:pt idx="5531">
                  <c:v>120580</c:v>
                </c:pt>
                <c:pt idx="5532">
                  <c:v>146035</c:v>
                </c:pt>
                <c:pt idx="5533">
                  <c:v>24511</c:v>
                </c:pt>
                <c:pt idx="5534">
                  <c:v>22684</c:v>
                </c:pt>
                <c:pt idx="5535">
                  <c:v>307</c:v>
                </c:pt>
                <c:pt idx="5536">
                  <c:v>1217</c:v>
                </c:pt>
                <c:pt idx="5537">
                  <c:v>207</c:v>
                </c:pt>
                <c:pt idx="5538">
                  <c:v>4668</c:v>
                </c:pt>
                <c:pt idx="5539">
                  <c:v>3806</c:v>
                </c:pt>
                <c:pt idx="5540">
                  <c:v>159003</c:v>
                </c:pt>
                <c:pt idx="5541">
                  <c:v>187687</c:v>
                </c:pt>
                <c:pt idx="5542">
                  <c:v>147206</c:v>
                </c:pt>
                <c:pt idx="5543">
                  <c:v>124044</c:v>
                </c:pt>
                <c:pt idx="5544">
                  <c:v>112445</c:v>
                </c:pt>
                <c:pt idx="5545">
                  <c:v>129165</c:v>
                </c:pt>
                <c:pt idx="5546">
                  <c:v>62972</c:v>
                </c:pt>
                <c:pt idx="5547">
                  <c:v>104633</c:v>
                </c:pt>
                <c:pt idx="5548">
                  <c:v>132019</c:v>
                </c:pt>
                <c:pt idx="5549">
                  <c:v>117992</c:v>
                </c:pt>
                <c:pt idx="5550">
                  <c:v>89403</c:v>
                </c:pt>
                <c:pt idx="5551">
                  <c:v>133534</c:v>
                </c:pt>
                <c:pt idx="5552">
                  <c:v>23375</c:v>
                </c:pt>
                <c:pt idx="5553">
                  <c:v>36424</c:v>
                </c:pt>
                <c:pt idx="5554">
                  <c:v>2887</c:v>
                </c:pt>
                <c:pt idx="5555">
                  <c:v>17820</c:v>
                </c:pt>
                <c:pt idx="5556">
                  <c:v>18794</c:v>
                </c:pt>
                <c:pt idx="5557">
                  <c:v>2763</c:v>
                </c:pt>
                <c:pt idx="5558">
                  <c:v>21342</c:v>
                </c:pt>
                <c:pt idx="5559">
                  <c:v>4146</c:v>
                </c:pt>
                <c:pt idx="5560">
                  <c:v>18895</c:v>
                </c:pt>
                <c:pt idx="5561">
                  <c:v>2229</c:v>
                </c:pt>
                <c:pt idx="5562">
                  <c:v>9794</c:v>
                </c:pt>
                <c:pt idx="5563">
                  <c:v>148975</c:v>
                </c:pt>
                <c:pt idx="5564">
                  <c:v>206448</c:v>
                </c:pt>
                <c:pt idx="5565">
                  <c:v>188991</c:v>
                </c:pt>
                <c:pt idx="5566">
                  <c:v>191579</c:v>
                </c:pt>
                <c:pt idx="5567">
                  <c:v>188076</c:v>
                </c:pt>
                <c:pt idx="5568">
                  <c:v>154939</c:v>
                </c:pt>
                <c:pt idx="5569">
                  <c:v>98046</c:v>
                </c:pt>
                <c:pt idx="5570">
                  <c:v>121657</c:v>
                </c:pt>
                <c:pt idx="5571">
                  <c:v>106631</c:v>
                </c:pt>
                <c:pt idx="5572">
                  <c:v>141419</c:v>
                </c:pt>
                <c:pt idx="5573">
                  <c:v>4096</c:v>
                </c:pt>
                <c:pt idx="5574">
                  <c:v>19028</c:v>
                </c:pt>
                <c:pt idx="5575">
                  <c:v>1697</c:v>
                </c:pt>
                <c:pt idx="5576">
                  <c:v>6235</c:v>
                </c:pt>
                <c:pt idx="5577">
                  <c:v>7176</c:v>
                </c:pt>
                <c:pt idx="5578">
                  <c:v>336</c:v>
                </c:pt>
                <c:pt idx="5579">
                  <c:v>2853</c:v>
                </c:pt>
                <c:pt idx="5580">
                  <c:v>2090</c:v>
                </c:pt>
                <c:pt idx="5581">
                  <c:v>17521</c:v>
                </c:pt>
                <c:pt idx="5582">
                  <c:v>19329</c:v>
                </c:pt>
                <c:pt idx="5583">
                  <c:v>173800</c:v>
                </c:pt>
                <c:pt idx="5584">
                  <c:v>154633</c:v>
                </c:pt>
                <c:pt idx="5585">
                  <c:v>186302</c:v>
                </c:pt>
                <c:pt idx="5586">
                  <c:v>178940</c:v>
                </c:pt>
                <c:pt idx="5587">
                  <c:v>158918</c:v>
                </c:pt>
                <c:pt idx="5588">
                  <c:v>155081</c:v>
                </c:pt>
                <c:pt idx="5589">
                  <c:v>112192</c:v>
                </c:pt>
                <c:pt idx="5590">
                  <c:v>25314</c:v>
                </c:pt>
                <c:pt idx="5591">
                  <c:v>27674</c:v>
                </c:pt>
                <c:pt idx="5592">
                  <c:v>26952</c:v>
                </c:pt>
                <c:pt idx="5593">
                  <c:v>42132</c:v>
                </c:pt>
                <c:pt idx="5594">
                  <c:v>3771</c:v>
                </c:pt>
                <c:pt idx="5595">
                  <c:v>6841</c:v>
                </c:pt>
                <c:pt idx="5596">
                  <c:v>8250</c:v>
                </c:pt>
                <c:pt idx="5597">
                  <c:v>165347</c:v>
                </c:pt>
                <c:pt idx="5598">
                  <c:v>164027</c:v>
                </c:pt>
                <c:pt idx="5599">
                  <c:v>196305</c:v>
                </c:pt>
                <c:pt idx="5600">
                  <c:v>198611</c:v>
                </c:pt>
                <c:pt idx="5601">
                  <c:v>160432</c:v>
                </c:pt>
                <c:pt idx="5602">
                  <c:v>104340</c:v>
                </c:pt>
                <c:pt idx="5603">
                  <c:v>63385</c:v>
                </c:pt>
                <c:pt idx="5604">
                  <c:v>4205</c:v>
                </c:pt>
                <c:pt idx="5605">
                  <c:v>17922</c:v>
                </c:pt>
                <c:pt idx="5606">
                  <c:v>8328</c:v>
                </c:pt>
                <c:pt idx="5607">
                  <c:v>18266</c:v>
                </c:pt>
                <c:pt idx="5608">
                  <c:v>9092</c:v>
                </c:pt>
                <c:pt idx="5609">
                  <c:v>2248</c:v>
                </c:pt>
                <c:pt idx="5610">
                  <c:v>2190</c:v>
                </c:pt>
                <c:pt idx="5611">
                  <c:v>9473</c:v>
                </c:pt>
                <c:pt idx="5612">
                  <c:v>317</c:v>
                </c:pt>
                <c:pt idx="5613">
                  <c:v>1336</c:v>
                </c:pt>
                <c:pt idx="5614">
                  <c:v>14860</c:v>
                </c:pt>
                <c:pt idx="5615">
                  <c:v>8892</c:v>
                </c:pt>
                <c:pt idx="5616">
                  <c:v>149863</c:v>
                </c:pt>
                <c:pt idx="5617">
                  <c:v>193693</c:v>
                </c:pt>
                <c:pt idx="5618">
                  <c:v>154904</c:v>
                </c:pt>
                <c:pt idx="5619">
                  <c:v>216658</c:v>
                </c:pt>
                <c:pt idx="5620">
                  <c:v>65313</c:v>
                </c:pt>
                <c:pt idx="5621">
                  <c:v>128011</c:v>
                </c:pt>
                <c:pt idx="5622">
                  <c:v>83325</c:v>
                </c:pt>
                <c:pt idx="5623">
                  <c:v>24996</c:v>
                </c:pt>
                <c:pt idx="5624">
                  <c:v>22733</c:v>
                </c:pt>
                <c:pt idx="5625">
                  <c:v>2600</c:v>
                </c:pt>
                <c:pt idx="5626">
                  <c:v>1924</c:v>
                </c:pt>
                <c:pt idx="5627">
                  <c:v>16177</c:v>
                </c:pt>
                <c:pt idx="5628">
                  <c:v>18905</c:v>
                </c:pt>
                <c:pt idx="5629">
                  <c:v>178051</c:v>
                </c:pt>
                <c:pt idx="5630">
                  <c:v>173759</c:v>
                </c:pt>
                <c:pt idx="5631">
                  <c:v>192701</c:v>
                </c:pt>
                <c:pt idx="5632">
                  <c:v>195560</c:v>
                </c:pt>
                <c:pt idx="5633">
                  <c:v>175224</c:v>
                </c:pt>
                <c:pt idx="5634">
                  <c:v>172358</c:v>
                </c:pt>
                <c:pt idx="5635">
                  <c:v>143782</c:v>
                </c:pt>
                <c:pt idx="5636">
                  <c:v>64583</c:v>
                </c:pt>
                <c:pt idx="5637">
                  <c:v>111999</c:v>
                </c:pt>
                <c:pt idx="5638">
                  <c:v>88960</c:v>
                </c:pt>
                <c:pt idx="5639">
                  <c:v>26522</c:v>
                </c:pt>
                <c:pt idx="5640">
                  <c:v>29626</c:v>
                </c:pt>
                <c:pt idx="5641">
                  <c:v>41032</c:v>
                </c:pt>
                <c:pt idx="5642">
                  <c:v>1580</c:v>
                </c:pt>
                <c:pt idx="5643">
                  <c:v>13714</c:v>
                </c:pt>
                <c:pt idx="5644">
                  <c:v>2366</c:v>
                </c:pt>
                <c:pt idx="5645">
                  <c:v>5243</c:v>
                </c:pt>
                <c:pt idx="5646">
                  <c:v>1510</c:v>
                </c:pt>
                <c:pt idx="5647">
                  <c:v>10140</c:v>
                </c:pt>
                <c:pt idx="5648">
                  <c:v>199904</c:v>
                </c:pt>
                <c:pt idx="5649">
                  <c:v>146943</c:v>
                </c:pt>
                <c:pt idx="5650">
                  <c:v>193953</c:v>
                </c:pt>
                <c:pt idx="5651">
                  <c:v>192185</c:v>
                </c:pt>
                <c:pt idx="5652">
                  <c:v>171356</c:v>
                </c:pt>
                <c:pt idx="5653">
                  <c:v>155495</c:v>
                </c:pt>
                <c:pt idx="5654">
                  <c:v>93537</c:v>
                </c:pt>
                <c:pt idx="5655">
                  <c:v>146188</c:v>
                </c:pt>
                <c:pt idx="5656">
                  <c:v>32688</c:v>
                </c:pt>
                <c:pt idx="5657">
                  <c:v>33434</c:v>
                </c:pt>
                <c:pt idx="5658">
                  <c:v>57037</c:v>
                </c:pt>
                <c:pt idx="5659">
                  <c:v>40773</c:v>
                </c:pt>
                <c:pt idx="5660">
                  <c:v>46586</c:v>
                </c:pt>
                <c:pt idx="5661">
                  <c:v>32471</c:v>
                </c:pt>
                <c:pt idx="5662">
                  <c:v>37732</c:v>
                </c:pt>
                <c:pt idx="5663">
                  <c:v>1428</c:v>
                </c:pt>
                <c:pt idx="5664">
                  <c:v>362</c:v>
                </c:pt>
                <c:pt idx="5665">
                  <c:v>15121</c:v>
                </c:pt>
                <c:pt idx="5666">
                  <c:v>20005</c:v>
                </c:pt>
                <c:pt idx="5667">
                  <c:v>7089</c:v>
                </c:pt>
                <c:pt idx="5668">
                  <c:v>2574</c:v>
                </c:pt>
                <c:pt idx="5669">
                  <c:v>174611</c:v>
                </c:pt>
                <c:pt idx="5670">
                  <c:v>207687</c:v>
                </c:pt>
                <c:pt idx="5671">
                  <c:v>179217</c:v>
                </c:pt>
                <c:pt idx="5672">
                  <c:v>177698</c:v>
                </c:pt>
                <c:pt idx="5673">
                  <c:v>199780</c:v>
                </c:pt>
                <c:pt idx="5674">
                  <c:v>176524</c:v>
                </c:pt>
                <c:pt idx="5675">
                  <c:v>137336</c:v>
                </c:pt>
                <c:pt idx="5676">
                  <c:v>132148</c:v>
                </c:pt>
                <c:pt idx="5677">
                  <c:v>127436</c:v>
                </c:pt>
                <c:pt idx="5678">
                  <c:v>90050</c:v>
                </c:pt>
                <c:pt idx="5679">
                  <c:v>39802</c:v>
                </c:pt>
                <c:pt idx="5680">
                  <c:v>27266</c:v>
                </c:pt>
                <c:pt idx="5681">
                  <c:v>26459</c:v>
                </c:pt>
                <c:pt idx="5682">
                  <c:v>42112</c:v>
                </c:pt>
                <c:pt idx="5683">
                  <c:v>30179</c:v>
                </c:pt>
                <c:pt idx="5684">
                  <c:v>32678</c:v>
                </c:pt>
                <c:pt idx="5685">
                  <c:v>569</c:v>
                </c:pt>
                <c:pt idx="5686">
                  <c:v>8954</c:v>
                </c:pt>
                <c:pt idx="5687">
                  <c:v>2919</c:v>
                </c:pt>
                <c:pt idx="5688">
                  <c:v>19115</c:v>
                </c:pt>
                <c:pt idx="5689">
                  <c:v>1177</c:v>
                </c:pt>
                <c:pt idx="5690">
                  <c:v>16142</c:v>
                </c:pt>
                <c:pt idx="5691">
                  <c:v>6555</c:v>
                </c:pt>
                <c:pt idx="5692">
                  <c:v>16805</c:v>
                </c:pt>
                <c:pt idx="5693">
                  <c:v>535</c:v>
                </c:pt>
                <c:pt idx="5694">
                  <c:v>3836</c:v>
                </c:pt>
                <c:pt idx="5695">
                  <c:v>11002</c:v>
                </c:pt>
                <c:pt idx="5696">
                  <c:v>193193</c:v>
                </c:pt>
                <c:pt idx="5697">
                  <c:v>207338</c:v>
                </c:pt>
                <c:pt idx="5698">
                  <c:v>156061</c:v>
                </c:pt>
                <c:pt idx="5699">
                  <c:v>111069</c:v>
                </c:pt>
                <c:pt idx="5700">
                  <c:v>75828</c:v>
                </c:pt>
                <c:pt idx="5701">
                  <c:v>72285</c:v>
                </c:pt>
                <c:pt idx="5702">
                  <c:v>35376</c:v>
                </c:pt>
                <c:pt idx="5703">
                  <c:v>52825</c:v>
                </c:pt>
                <c:pt idx="5704">
                  <c:v>42691</c:v>
                </c:pt>
                <c:pt idx="5705">
                  <c:v>33767</c:v>
                </c:pt>
                <c:pt idx="5706">
                  <c:v>1178</c:v>
                </c:pt>
                <c:pt idx="5707">
                  <c:v>19732</c:v>
                </c:pt>
                <c:pt idx="5708">
                  <c:v>20543</c:v>
                </c:pt>
                <c:pt idx="5709">
                  <c:v>1110</c:v>
                </c:pt>
                <c:pt idx="5710">
                  <c:v>10802</c:v>
                </c:pt>
                <c:pt idx="5711">
                  <c:v>1831</c:v>
                </c:pt>
                <c:pt idx="5712">
                  <c:v>4346</c:v>
                </c:pt>
                <c:pt idx="5713">
                  <c:v>2688</c:v>
                </c:pt>
                <c:pt idx="5714">
                  <c:v>20821</c:v>
                </c:pt>
                <c:pt idx="5715">
                  <c:v>13224</c:v>
                </c:pt>
                <c:pt idx="5716">
                  <c:v>147889</c:v>
                </c:pt>
                <c:pt idx="5717">
                  <c:v>198740</c:v>
                </c:pt>
                <c:pt idx="5718">
                  <c:v>107464</c:v>
                </c:pt>
                <c:pt idx="5719">
                  <c:v>69136</c:v>
                </c:pt>
                <c:pt idx="5720">
                  <c:v>103191</c:v>
                </c:pt>
                <c:pt idx="5721">
                  <c:v>121015</c:v>
                </c:pt>
                <c:pt idx="5722">
                  <c:v>132188</c:v>
                </c:pt>
                <c:pt idx="5723">
                  <c:v>128218</c:v>
                </c:pt>
                <c:pt idx="5724">
                  <c:v>92644</c:v>
                </c:pt>
                <c:pt idx="5725">
                  <c:v>40830</c:v>
                </c:pt>
                <c:pt idx="5726">
                  <c:v>35472</c:v>
                </c:pt>
                <c:pt idx="5727">
                  <c:v>291</c:v>
                </c:pt>
                <c:pt idx="5728">
                  <c:v>6118</c:v>
                </c:pt>
                <c:pt idx="5729">
                  <c:v>1997</c:v>
                </c:pt>
                <c:pt idx="5730">
                  <c:v>2942</c:v>
                </c:pt>
                <c:pt idx="5731">
                  <c:v>2728</c:v>
                </c:pt>
                <c:pt idx="5732">
                  <c:v>15509</c:v>
                </c:pt>
                <c:pt idx="5733">
                  <c:v>10501</c:v>
                </c:pt>
                <c:pt idx="5734">
                  <c:v>6504</c:v>
                </c:pt>
                <c:pt idx="5735">
                  <c:v>170951</c:v>
                </c:pt>
                <c:pt idx="5736">
                  <c:v>155322</c:v>
                </c:pt>
                <c:pt idx="5737">
                  <c:v>164205</c:v>
                </c:pt>
                <c:pt idx="5738">
                  <c:v>217894</c:v>
                </c:pt>
                <c:pt idx="5739">
                  <c:v>206490</c:v>
                </c:pt>
                <c:pt idx="5740">
                  <c:v>201046</c:v>
                </c:pt>
                <c:pt idx="5741">
                  <c:v>153625</c:v>
                </c:pt>
                <c:pt idx="5742">
                  <c:v>127839</c:v>
                </c:pt>
                <c:pt idx="5743">
                  <c:v>137933</c:v>
                </c:pt>
                <c:pt idx="5744">
                  <c:v>99791</c:v>
                </c:pt>
                <c:pt idx="5745">
                  <c:v>24387</c:v>
                </c:pt>
                <c:pt idx="5746">
                  <c:v>39080</c:v>
                </c:pt>
                <c:pt idx="5747">
                  <c:v>43168</c:v>
                </c:pt>
                <c:pt idx="5748">
                  <c:v>33077</c:v>
                </c:pt>
                <c:pt idx="5749">
                  <c:v>4009</c:v>
                </c:pt>
                <c:pt idx="5750">
                  <c:v>2376</c:v>
                </c:pt>
                <c:pt idx="5751">
                  <c:v>17991</c:v>
                </c:pt>
                <c:pt idx="5752">
                  <c:v>2275</c:v>
                </c:pt>
                <c:pt idx="5753">
                  <c:v>866</c:v>
                </c:pt>
                <c:pt idx="5754">
                  <c:v>3262</c:v>
                </c:pt>
                <c:pt idx="5755">
                  <c:v>17250</c:v>
                </c:pt>
                <c:pt idx="5756">
                  <c:v>5953</c:v>
                </c:pt>
                <c:pt idx="5757">
                  <c:v>8996</c:v>
                </c:pt>
                <c:pt idx="5758">
                  <c:v>7826</c:v>
                </c:pt>
                <c:pt idx="5759">
                  <c:v>14342</c:v>
                </c:pt>
                <c:pt idx="5760">
                  <c:v>6387</c:v>
                </c:pt>
                <c:pt idx="5761">
                  <c:v>186</c:v>
                </c:pt>
                <c:pt idx="5762">
                  <c:v>6824</c:v>
                </c:pt>
                <c:pt idx="5763">
                  <c:v>8916</c:v>
                </c:pt>
                <c:pt idx="5764">
                  <c:v>4402</c:v>
                </c:pt>
                <c:pt idx="5765">
                  <c:v>622</c:v>
                </c:pt>
                <c:pt idx="5766">
                  <c:v>153004</c:v>
                </c:pt>
                <c:pt idx="5767">
                  <c:v>173875</c:v>
                </c:pt>
                <c:pt idx="5768">
                  <c:v>149910</c:v>
                </c:pt>
                <c:pt idx="5769">
                  <c:v>154125</c:v>
                </c:pt>
                <c:pt idx="5770">
                  <c:v>158883</c:v>
                </c:pt>
                <c:pt idx="5771">
                  <c:v>71886</c:v>
                </c:pt>
                <c:pt idx="5772">
                  <c:v>115976</c:v>
                </c:pt>
                <c:pt idx="5773">
                  <c:v>66088</c:v>
                </c:pt>
                <c:pt idx="5774">
                  <c:v>136249</c:v>
                </c:pt>
                <c:pt idx="5775">
                  <c:v>39564</c:v>
                </c:pt>
                <c:pt idx="5776">
                  <c:v>39103</c:v>
                </c:pt>
                <c:pt idx="5777">
                  <c:v>46747</c:v>
                </c:pt>
                <c:pt idx="5778">
                  <c:v>13454</c:v>
                </c:pt>
                <c:pt idx="5779">
                  <c:v>3251</c:v>
                </c:pt>
                <c:pt idx="5780">
                  <c:v>5736</c:v>
                </c:pt>
                <c:pt idx="5781">
                  <c:v>4127</c:v>
                </c:pt>
                <c:pt idx="5782">
                  <c:v>315</c:v>
                </c:pt>
                <c:pt idx="5783">
                  <c:v>217475</c:v>
                </c:pt>
                <c:pt idx="5784">
                  <c:v>158970</c:v>
                </c:pt>
                <c:pt idx="5785">
                  <c:v>176103</c:v>
                </c:pt>
                <c:pt idx="5786">
                  <c:v>180543</c:v>
                </c:pt>
                <c:pt idx="5787">
                  <c:v>192508</c:v>
                </c:pt>
                <c:pt idx="5788">
                  <c:v>187787</c:v>
                </c:pt>
                <c:pt idx="5789">
                  <c:v>158100</c:v>
                </c:pt>
                <c:pt idx="5790">
                  <c:v>93400</c:v>
                </c:pt>
                <c:pt idx="5791">
                  <c:v>132799</c:v>
                </c:pt>
                <c:pt idx="5792">
                  <c:v>76684</c:v>
                </c:pt>
                <c:pt idx="5793">
                  <c:v>127438</c:v>
                </c:pt>
                <c:pt idx="5794">
                  <c:v>29352</c:v>
                </c:pt>
                <c:pt idx="5795">
                  <c:v>30991</c:v>
                </c:pt>
                <c:pt idx="5796">
                  <c:v>32164</c:v>
                </c:pt>
                <c:pt idx="5797">
                  <c:v>10226</c:v>
                </c:pt>
                <c:pt idx="5798">
                  <c:v>4244</c:v>
                </c:pt>
                <c:pt idx="5799">
                  <c:v>1694</c:v>
                </c:pt>
                <c:pt idx="5800">
                  <c:v>2072</c:v>
                </c:pt>
                <c:pt idx="5801">
                  <c:v>6767</c:v>
                </c:pt>
                <c:pt idx="5802">
                  <c:v>9782</c:v>
                </c:pt>
                <c:pt idx="5803">
                  <c:v>593</c:v>
                </c:pt>
                <c:pt idx="5804">
                  <c:v>8325</c:v>
                </c:pt>
                <c:pt idx="5805">
                  <c:v>910</c:v>
                </c:pt>
                <c:pt idx="5806">
                  <c:v>1932</c:v>
                </c:pt>
                <c:pt idx="5807">
                  <c:v>15721</c:v>
                </c:pt>
                <c:pt idx="5808">
                  <c:v>2216</c:v>
                </c:pt>
                <c:pt idx="5809">
                  <c:v>158130</c:v>
                </c:pt>
                <c:pt idx="5810">
                  <c:v>118215</c:v>
                </c:pt>
                <c:pt idx="5811">
                  <c:v>23550</c:v>
                </c:pt>
                <c:pt idx="5812">
                  <c:v>35247</c:v>
                </c:pt>
                <c:pt idx="5813">
                  <c:v>35812</c:v>
                </c:pt>
                <c:pt idx="5814">
                  <c:v>38949</c:v>
                </c:pt>
                <c:pt idx="5815">
                  <c:v>24225</c:v>
                </c:pt>
                <c:pt idx="5816">
                  <c:v>22924</c:v>
                </c:pt>
                <c:pt idx="5817">
                  <c:v>2206</c:v>
                </c:pt>
                <c:pt idx="5818">
                  <c:v>15911</c:v>
                </c:pt>
                <c:pt idx="5819">
                  <c:v>7365</c:v>
                </c:pt>
                <c:pt idx="5820">
                  <c:v>6837</c:v>
                </c:pt>
                <c:pt idx="5821">
                  <c:v>2759</c:v>
                </c:pt>
                <c:pt idx="5822">
                  <c:v>374</c:v>
                </c:pt>
                <c:pt idx="5823">
                  <c:v>507</c:v>
                </c:pt>
                <c:pt idx="5824">
                  <c:v>6748</c:v>
                </c:pt>
                <c:pt idx="5825">
                  <c:v>219</c:v>
                </c:pt>
                <c:pt idx="5826">
                  <c:v>1782</c:v>
                </c:pt>
                <c:pt idx="5827">
                  <c:v>212956</c:v>
                </c:pt>
                <c:pt idx="5828">
                  <c:v>155633</c:v>
                </c:pt>
                <c:pt idx="5829">
                  <c:v>194723</c:v>
                </c:pt>
                <c:pt idx="5830">
                  <c:v>206471</c:v>
                </c:pt>
                <c:pt idx="5831">
                  <c:v>188614</c:v>
                </c:pt>
                <c:pt idx="5832">
                  <c:v>65521</c:v>
                </c:pt>
                <c:pt idx="5833">
                  <c:v>88691</c:v>
                </c:pt>
                <c:pt idx="5834">
                  <c:v>37906</c:v>
                </c:pt>
                <c:pt idx="5835">
                  <c:v>24321</c:v>
                </c:pt>
                <c:pt idx="5836">
                  <c:v>6953</c:v>
                </c:pt>
                <c:pt idx="5837">
                  <c:v>2372</c:v>
                </c:pt>
                <c:pt idx="5838">
                  <c:v>16191</c:v>
                </c:pt>
                <c:pt idx="5839">
                  <c:v>8915</c:v>
                </c:pt>
                <c:pt idx="5840">
                  <c:v>1329</c:v>
                </c:pt>
                <c:pt idx="5841">
                  <c:v>629</c:v>
                </c:pt>
                <c:pt idx="5842">
                  <c:v>12355</c:v>
                </c:pt>
                <c:pt idx="5843">
                  <c:v>5452</c:v>
                </c:pt>
                <c:pt idx="5844">
                  <c:v>2538</c:v>
                </c:pt>
                <c:pt idx="5845">
                  <c:v>19040</c:v>
                </c:pt>
                <c:pt idx="5846">
                  <c:v>17003</c:v>
                </c:pt>
                <c:pt idx="5847">
                  <c:v>6946</c:v>
                </c:pt>
                <c:pt idx="5848">
                  <c:v>10962</c:v>
                </c:pt>
                <c:pt idx="5849">
                  <c:v>1402</c:v>
                </c:pt>
                <c:pt idx="5850">
                  <c:v>182077</c:v>
                </c:pt>
                <c:pt idx="5851">
                  <c:v>177857</c:v>
                </c:pt>
                <c:pt idx="5852">
                  <c:v>168882</c:v>
                </c:pt>
                <c:pt idx="5853">
                  <c:v>163685</c:v>
                </c:pt>
                <c:pt idx="5854">
                  <c:v>169558</c:v>
                </c:pt>
                <c:pt idx="5855">
                  <c:v>153480</c:v>
                </c:pt>
                <c:pt idx="5856">
                  <c:v>181122</c:v>
                </c:pt>
                <c:pt idx="5857">
                  <c:v>191177</c:v>
                </c:pt>
                <c:pt idx="5858">
                  <c:v>205079</c:v>
                </c:pt>
                <c:pt idx="5859">
                  <c:v>147505</c:v>
                </c:pt>
                <c:pt idx="5860">
                  <c:v>196306</c:v>
                </c:pt>
                <c:pt idx="5861">
                  <c:v>122701</c:v>
                </c:pt>
                <c:pt idx="5862">
                  <c:v>89898</c:v>
                </c:pt>
                <c:pt idx="5863">
                  <c:v>103469</c:v>
                </c:pt>
                <c:pt idx="5864">
                  <c:v>103061</c:v>
                </c:pt>
                <c:pt idx="5865">
                  <c:v>134618</c:v>
                </c:pt>
                <c:pt idx="5866">
                  <c:v>83157</c:v>
                </c:pt>
                <c:pt idx="5867">
                  <c:v>63829</c:v>
                </c:pt>
                <c:pt idx="5868">
                  <c:v>38950</c:v>
                </c:pt>
                <c:pt idx="5869">
                  <c:v>46410</c:v>
                </c:pt>
                <c:pt idx="5870">
                  <c:v>27613</c:v>
                </c:pt>
                <c:pt idx="5871">
                  <c:v>11886</c:v>
                </c:pt>
                <c:pt idx="5872">
                  <c:v>12055</c:v>
                </c:pt>
                <c:pt idx="5873">
                  <c:v>8798</c:v>
                </c:pt>
                <c:pt idx="5874">
                  <c:v>1398</c:v>
                </c:pt>
                <c:pt idx="5875">
                  <c:v>1007</c:v>
                </c:pt>
                <c:pt idx="5876">
                  <c:v>2610</c:v>
                </c:pt>
                <c:pt idx="5877">
                  <c:v>18824</c:v>
                </c:pt>
                <c:pt idx="5878">
                  <c:v>1723</c:v>
                </c:pt>
                <c:pt idx="5879">
                  <c:v>6284</c:v>
                </c:pt>
                <c:pt idx="5880">
                  <c:v>17448</c:v>
                </c:pt>
                <c:pt idx="5881">
                  <c:v>5482</c:v>
                </c:pt>
                <c:pt idx="5882">
                  <c:v>16141</c:v>
                </c:pt>
                <c:pt idx="5883">
                  <c:v>20233</c:v>
                </c:pt>
                <c:pt idx="5884">
                  <c:v>205078</c:v>
                </c:pt>
                <c:pt idx="5885">
                  <c:v>189351</c:v>
                </c:pt>
                <c:pt idx="5886">
                  <c:v>184372</c:v>
                </c:pt>
                <c:pt idx="5887">
                  <c:v>185021</c:v>
                </c:pt>
                <c:pt idx="5888">
                  <c:v>161383</c:v>
                </c:pt>
                <c:pt idx="5889">
                  <c:v>91668</c:v>
                </c:pt>
                <c:pt idx="5890">
                  <c:v>142988</c:v>
                </c:pt>
                <c:pt idx="5891">
                  <c:v>82449</c:v>
                </c:pt>
                <c:pt idx="5892">
                  <c:v>29638</c:v>
                </c:pt>
                <c:pt idx="5893">
                  <c:v>7109</c:v>
                </c:pt>
                <c:pt idx="5894">
                  <c:v>13266</c:v>
                </c:pt>
                <c:pt idx="5895">
                  <c:v>4745</c:v>
                </c:pt>
                <c:pt idx="5896">
                  <c:v>2401</c:v>
                </c:pt>
                <c:pt idx="5897">
                  <c:v>11582</c:v>
                </c:pt>
                <c:pt idx="5898">
                  <c:v>3663</c:v>
                </c:pt>
                <c:pt idx="5899">
                  <c:v>14007</c:v>
                </c:pt>
                <c:pt idx="5900">
                  <c:v>2897</c:v>
                </c:pt>
                <c:pt idx="5901">
                  <c:v>172837</c:v>
                </c:pt>
                <c:pt idx="5902">
                  <c:v>157815</c:v>
                </c:pt>
                <c:pt idx="5903">
                  <c:v>66797</c:v>
                </c:pt>
                <c:pt idx="5904">
                  <c:v>125605</c:v>
                </c:pt>
                <c:pt idx="5905">
                  <c:v>140524</c:v>
                </c:pt>
                <c:pt idx="5906">
                  <c:v>145943</c:v>
                </c:pt>
                <c:pt idx="5907">
                  <c:v>82948</c:v>
                </c:pt>
                <c:pt idx="5908">
                  <c:v>75441</c:v>
                </c:pt>
                <c:pt idx="5909">
                  <c:v>128352</c:v>
                </c:pt>
                <c:pt idx="5910">
                  <c:v>31547</c:v>
                </c:pt>
                <c:pt idx="5911">
                  <c:v>927</c:v>
                </c:pt>
                <c:pt idx="5912">
                  <c:v>595</c:v>
                </c:pt>
                <c:pt idx="5913">
                  <c:v>4278</c:v>
                </c:pt>
                <c:pt idx="5914">
                  <c:v>6617</c:v>
                </c:pt>
                <c:pt idx="5915">
                  <c:v>3416</c:v>
                </c:pt>
                <c:pt idx="5916">
                  <c:v>2665</c:v>
                </c:pt>
                <c:pt idx="5917">
                  <c:v>19046</c:v>
                </c:pt>
                <c:pt idx="5918">
                  <c:v>5228</c:v>
                </c:pt>
                <c:pt idx="5919">
                  <c:v>2427</c:v>
                </c:pt>
                <c:pt idx="5920">
                  <c:v>3843</c:v>
                </c:pt>
                <c:pt idx="5921">
                  <c:v>17106</c:v>
                </c:pt>
                <c:pt idx="5922">
                  <c:v>7483</c:v>
                </c:pt>
                <c:pt idx="5923">
                  <c:v>3794</c:v>
                </c:pt>
                <c:pt idx="5924">
                  <c:v>3600</c:v>
                </c:pt>
                <c:pt idx="5925">
                  <c:v>4236</c:v>
                </c:pt>
                <c:pt idx="5926">
                  <c:v>1582</c:v>
                </c:pt>
                <c:pt idx="5927">
                  <c:v>181325</c:v>
                </c:pt>
                <c:pt idx="5928">
                  <c:v>192984</c:v>
                </c:pt>
                <c:pt idx="5929">
                  <c:v>209166</c:v>
                </c:pt>
                <c:pt idx="5930">
                  <c:v>204886</c:v>
                </c:pt>
                <c:pt idx="5931">
                  <c:v>148517</c:v>
                </c:pt>
                <c:pt idx="5932">
                  <c:v>154804</c:v>
                </c:pt>
                <c:pt idx="5933">
                  <c:v>119804</c:v>
                </c:pt>
                <c:pt idx="5934">
                  <c:v>89976</c:v>
                </c:pt>
                <c:pt idx="5935">
                  <c:v>71668</c:v>
                </c:pt>
                <c:pt idx="5936">
                  <c:v>104376</c:v>
                </c:pt>
                <c:pt idx="5937">
                  <c:v>134637</c:v>
                </c:pt>
                <c:pt idx="5938">
                  <c:v>137480</c:v>
                </c:pt>
                <c:pt idx="5939">
                  <c:v>127134</c:v>
                </c:pt>
                <c:pt idx="5940">
                  <c:v>38334</c:v>
                </c:pt>
                <c:pt idx="5941">
                  <c:v>24168</c:v>
                </c:pt>
                <c:pt idx="5942">
                  <c:v>32047</c:v>
                </c:pt>
                <c:pt idx="5943">
                  <c:v>50912</c:v>
                </c:pt>
                <c:pt idx="5944">
                  <c:v>2312</c:v>
                </c:pt>
                <c:pt idx="5945">
                  <c:v>605</c:v>
                </c:pt>
                <c:pt idx="5946">
                  <c:v>10623</c:v>
                </c:pt>
                <c:pt idx="5947">
                  <c:v>12372</c:v>
                </c:pt>
                <c:pt idx="5948">
                  <c:v>21286</c:v>
                </c:pt>
                <c:pt idx="5949">
                  <c:v>6898</c:v>
                </c:pt>
                <c:pt idx="5950">
                  <c:v>4780</c:v>
                </c:pt>
                <c:pt idx="5951">
                  <c:v>5178</c:v>
                </c:pt>
                <c:pt idx="5952">
                  <c:v>2215</c:v>
                </c:pt>
                <c:pt idx="5953">
                  <c:v>15271</c:v>
                </c:pt>
                <c:pt idx="5954">
                  <c:v>170223</c:v>
                </c:pt>
                <c:pt idx="5955">
                  <c:v>168512</c:v>
                </c:pt>
                <c:pt idx="5956">
                  <c:v>188181</c:v>
                </c:pt>
                <c:pt idx="5957">
                  <c:v>126076</c:v>
                </c:pt>
                <c:pt idx="5958">
                  <c:v>142584</c:v>
                </c:pt>
                <c:pt idx="5959">
                  <c:v>145205</c:v>
                </c:pt>
                <c:pt idx="5960">
                  <c:v>88464</c:v>
                </c:pt>
                <c:pt idx="5961">
                  <c:v>119464</c:v>
                </c:pt>
                <c:pt idx="5962">
                  <c:v>31410</c:v>
                </c:pt>
                <c:pt idx="5963">
                  <c:v>53624</c:v>
                </c:pt>
                <c:pt idx="5964">
                  <c:v>38694</c:v>
                </c:pt>
                <c:pt idx="5965">
                  <c:v>26745</c:v>
                </c:pt>
                <c:pt idx="5966">
                  <c:v>23828</c:v>
                </c:pt>
                <c:pt idx="5967">
                  <c:v>36231</c:v>
                </c:pt>
                <c:pt idx="5968">
                  <c:v>12263</c:v>
                </c:pt>
                <c:pt idx="5969">
                  <c:v>22161</c:v>
                </c:pt>
                <c:pt idx="5970">
                  <c:v>5960</c:v>
                </c:pt>
                <c:pt idx="5971">
                  <c:v>1160</c:v>
                </c:pt>
                <c:pt idx="5972">
                  <c:v>3155</c:v>
                </c:pt>
                <c:pt idx="5973">
                  <c:v>5382</c:v>
                </c:pt>
                <c:pt idx="5974">
                  <c:v>1321</c:v>
                </c:pt>
                <c:pt idx="5975">
                  <c:v>2443</c:v>
                </c:pt>
                <c:pt idx="5976">
                  <c:v>8374</c:v>
                </c:pt>
                <c:pt idx="5977">
                  <c:v>2388</c:v>
                </c:pt>
                <c:pt idx="5978">
                  <c:v>2965</c:v>
                </c:pt>
                <c:pt idx="5979">
                  <c:v>3936</c:v>
                </c:pt>
                <c:pt idx="5980">
                  <c:v>4852</c:v>
                </c:pt>
                <c:pt idx="5981">
                  <c:v>172162</c:v>
                </c:pt>
                <c:pt idx="5982">
                  <c:v>172206</c:v>
                </c:pt>
                <c:pt idx="5983">
                  <c:v>159470</c:v>
                </c:pt>
                <c:pt idx="5984">
                  <c:v>198110</c:v>
                </c:pt>
                <c:pt idx="5985">
                  <c:v>206175</c:v>
                </c:pt>
                <c:pt idx="5986">
                  <c:v>158978</c:v>
                </c:pt>
                <c:pt idx="5987">
                  <c:v>145553</c:v>
                </c:pt>
                <c:pt idx="5988">
                  <c:v>86882</c:v>
                </c:pt>
                <c:pt idx="5989">
                  <c:v>130006</c:v>
                </c:pt>
                <c:pt idx="5990">
                  <c:v>123406</c:v>
                </c:pt>
                <c:pt idx="5991">
                  <c:v>145424</c:v>
                </c:pt>
                <c:pt idx="5992">
                  <c:v>107733</c:v>
                </c:pt>
                <c:pt idx="5993">
                  <c:v>129615</c:v>
                </c:pt>
                <c:pt idx="5994">
                  <c:v>120906</c:v>
                </c:pt>
                <c:pt idx="5995">
                  <c:v>97824</c:v>
                </c:pt>
                <c:pt idx="5996">
                  <c:v>145975</c:v>
                </c:pt>
                <c:pt idx="5997">
                  <c:v>23878</c:v>
                </c:pt>
                <c:pt idx="5998">
                  <c:v>46748</c:v>
                </c:pt>
                <c:pt idx="5999">
                  <c:v>27830</c:v>
                </c:pt>
                <c:pt idx="6000">
                  <c:v>2802</c:v>
                </c:pt>
                <c:pt idx="6001">
                  <c:v>2485</c:v>
                </c:pt>
                <c:pt idx="6002">
                  <c:v>5837</c:v>
                </c:pt>
                <c:pt idx="6003">
                  <c:v>20096</c:v>
                </c:pt>
                <c:pt idx="6004">
                  <c:v>4642</c:v>
                </c:pt>
                <c:pt idx="6005">
                  <c:v>1528</c:v>
                </c:pt>
                <c:pt idx="6006">
                  <c:v>5635</c:v>
                </c:pt>
                <c:pt idx="6007">
                  <c:v>2990</c:v>
                </c:pt>
                <c:pt idx="6008">
                  <c:v>193265</c:v>
                </c:pt>
                <c:pt idx="6009">
                  <c:v>167828</c:v>
                </c:pt>
                <c:pt idx="6010">
                  <c:v>130240</c:v>
                </c:pt>
                <c:pt idx="6011">
                  <c:v>65889</c:v>
                </c:pt>
                <c:pt idx="6012">
                  <c:v>131232</c:v>
                </c:pt>
                <c:pt idx="6013">
                  <c:v>88140</c:v>
                </c:pt>
                <c:pt idx="6014">
                  <c:v>127275</c:v>
                </c:pt>
                <c:pt idx="6015">
                  <c:v>25233</c:v>
                </c:pt>
                <c:pt idx="6016">
                  <c:v>4113</c:v>
                </c:pt>
                <c:pt idx="6017">
                  <c:v>452</c:v>
                </c:pt>
                <c:pt idx="6018">
                  <c:v>6787</c:v>
                </c:pt>
                <c:pt idx="6019">
                  <c:v>5856</c:v>
                </c:pt>
                <c:pt idx="6020">
                  <c:v>18902</c:v>
                </c:pt>
                <c:pt idx="6021">
                  <c:v>158791</c:v>
                </c:pt>
                <c:pt idx="6022">
                  <c:v>188188</c:v>
                </c:pt>
                <c:pt idx="6023">
                  <c:v>176564</c:v>
                </c:pt>
                <c:pt idx="6024">
                  <c:v>159446</c:v>
                </c:pt>
                <c:pt idx="6025">
                  <c:v>206206</c:v>
                </c:pt>
                <c:pt idx="6026">
                  <c:v>65936</c:v>
                </c:pt>
                <c:pt idx="6027">
                  <c:v>116877</c:v>
                </c:pt>
                <c:pt idx="6028">
                  <c:v>40962</c:v>
                </c:pt>
                <c:pt idx="6029">
                  <c:v>31069</c:v>
                </c:pt>
                <c:pt idx="6030">
                  <c:v>37257</c:v>
                </c:pt>
                <c:pt idx="6031">
                  <c:v>24985</c:v>
                </c:pt>
                <c:pt idx="6032">
                  <c:v>46744</c:v>
                </c:pt>
                <c:pt idx="6033">
                  <c:v>26124</c:v>
                </c:pt>
                <c:pt idx="6034">
                  <c:v>33112</c:v>
                </c:pt>
                <c:pt idx="6035">
                  <c:v>1331</c:v>
                </c:pt>
                <c:pt idx="6036">
                  <c:v>2779</c:v>
                </c:pt>
                <c:pt idx="6037">
                  <c:v>2078</c:v>
                </c:pt>
                <c:pt idx="6038">
                  <c:v>9284</c:v>
                </c:pt>
                <c:pt idx="6039">
                  <c:v>7251</c:v>
                </c:pt>
                <c:pt idx="6040">
                  <c:v>17125</c:v>
                </c:pt>
                <c:pt idx="6041">
                  <c:v>20772</c:v>
                </c:pt>
                <c:pt idx="6042">
                  <c:v>754</c:v>
                </c:pt>
                <c:pt idx="6043">
                  <c:v>4368</c:v>
                </c:pt>
                <c:pt idx="6044">
                  <c:v>17026</c:v>
                </c:pt>
                <c:pt idx="6045">
                  <c:v>10534</c:v>
                </c:pt>
                <c:pt idx="6046">
                  <c:v>4427</c:v>
                </c:pt>
                <c:pt idx="6047">
                  <c:v>1373</c:v>
                </c:pt>
                <c:pt idx="6048">
                  <c:v>11028</c:v>
                </c:pt>
                <c:pt idx="6049">
                  <c:v>8958</c:v>
                </c:pt>
                <c:pt idx="6050">
                  <c:v>3662</c:v>
                </c:pt>
                <c:pt idx="6051">
                  <c:v>19671</c:v>
                </c:pt>
                <c:pt idx="6052">
                  <c:v>211533</c:v>
                </c:pt>
                <c:pt idx="6053">
                  <c:v>147523</c:v>
                </c:pt>
                <c:pt idx="6054">
                  <c:v>217362</c:v>
                </c:pt>
                <c:pt idx="6055">
                  <c:v>72808</c:v>
                </c:pt>
                <c:pt idx="6056">
                  <c:v>113853</c:v>
                </c:pt>
                <c:pt idx="6057">
                  <c:v>41334</c:v>
                </c:pt>
                <c:pt idx="6058">
                  <c:v>38340</c:v>
                </c:pt>
                <c:pt idx="6059">
                  <c:v>23598</c:v>
                </c:pt>
                <c:pt idx="6060">
                  <c:v>23694</c:v>
                </c:pt>
                <c:pt idx="6061">
                  <c:v>27101</c:v>
                </c:pt>
                <c:pt idx="6062">
                  <c:v>23829</c:v>
                </c:pt>
                <c:pt idx="6063">
                  <c:v>24932</c:v>
                </c:pt>
                <c:pt idx="6064">
                  <c:v>3065</c:v>
                </c:pt>
                <c:pt idx="6065">
                  <c:v>3850</c:v>
                </c:pt>
                <c:pt idx="6066">
                  <c:v>3003</c:v>
                </c:pt>
                <c:pt idx="6067">
                  <c:v>3623</c:v>
                </c:pt>
                <c:pt idx="6068">
                  <c:v>1719</c:v>
                </c:pt>
                <c:pt idx="6069">
                  <c:v>2205</c:v>
                </c:pt>
                <c:pt idx="6070">
                  <c:v>3370</c:v>
                </c:pt>
                <c:pt idx="6071">
                  <c:v>2844</c:v>
                </c:pt>
                <c:pt idx="6072">
                  <c:v>4470</c:v>
                </c:pt>
                <c:pt idx="6073">
                  <c:v>180193</c:v>
                </c:pt>
                <c:pt idx="6074">
                  <c:v>176146</c:v>
                </c:pt>
                <c:pt idx="6075">
                  <c:v>180816</c:v>
                </c:pt>
                <c:pt idx="6076">
                  <c:v>149869</c:v>
                </c:pt>
                <c:pt idx="6077">
                  <c:v>176484</c:v>
                </c:pt>
                <c:pt idx="6078">
                  <c:v>181265</c:v>
                </c:pt>
                <c:pt idx="6079">
                  <c:v>99308</c:v>
                </c:pt>
                <c:pt idx="6080">
                  <c:v>92363</c:v>
                </c:pt>
                <c:pt idx="6081">
                  <c:v>84730</c:v>
                </c:pt>
                <c:pt idx="6082">
                  <c:v>87632</c:v>
                </c:pt>
                <c:pt idx="6083">
                  <c:v>143869</c:v>
                </c:pt>
                <c:pt idx="6084">
                  <c:v>93540</c:v>
                </c:pt>
                <c:pt idx="6085">
                  <c:v>29020</c:v>
                </c:pt>
                <c:pt idx="6086">
                  <c:v>29126</c:v>
                </c:pt>
                <c:pt idx="6087">
                  <c:v>38981</c:v>
                </c:pt>
                <c:pt idx="6088">
                  <c:v>42969</c:v>
                </c:pt>
                <c:pt idx="6089">
                  <c:v>40416</c:v>
                </c:pt>
                <c:pt idx="6090">
                  <c:v>32495</c:v>
                </c:pt>
                <c:pt idx="6091">
                  <c:v>3316</c:v>
                </c:pt>
                <c:pt idx="6092">
                  <c:v>3110</c:v>
                </c:pt>
                <c:pt idx="6093">
                  <c:v>12304</c:v>
                </c:pt>
                <c:pt idx="6094">
                  <c:v>9296</c:v>
                </c:pt>
                <c:pt idx="6095">
                  <c:v>3584</c:v>
                </c:pt>
                <c:pt idx="6096">
                  <c:v>8976</c:v>
                </c:pt>
                <c:pt idx="6097">
                  <c:v>1358</c:v>
                </c:pt>
                <c:pt idx="6098">
                  <c:v>8784</c:v>
                </c:pt>
                <c:pt idx="6099">
                  <c:v>5082</c:v>
                </c:pt>
                <c:pt idx="6100">
                  <c:v>189056</c:v>
                </c:pt>
                <c:pt idx="6101">
                  <c:v>169544</c:v>
                </c:pt>
                <c:pt idx="6102">
                  <c:v>182385</c:v>
                </c:pt>
                <c:pt idx="6103">
                  <c:v>127798</c:v>
                </c:pt>
                <c:pt idx="6104">
                  <c:v>64080</c:v>
                </c:pt>
                <c:pt idx="6105">
                  <c:v>97939</c:v>
                </c:pt>
                <c:pt idx="6106">
                  <c:v>126274</c:v>
                </c:pt>
                <c:pt idx="6107">
                  <c:v>31294</c:v>
                </c:pt>
                <c:pt idx="6108">
                  <c:v>54395</c:v>
                </c:pt>
                <c:pt idx="6109">
                  <c:v>23055</c:v>
                </c:pt>
                <c:pt idx="6110">
                  <c:v>41100</c:v>
                </c:pt>
                <c:pt idx="6111">
                  <c:v>35763</c:v>
                </c:pt>
                <c:pt idx="6112">
                  <c:v>6698</c:v>
                </c:pt>
                <c:pt idx="6113">
                  <c:v>20031</c:v>
                </c:pt>
                <c:pt idx="6114">
                  <c:v>10641</c:v>
                </c:pt>
                <c:pt idx="6115">
                  <c:v>1348</c:v>
                </c:pt>
                <c:pt idx="6116">
                  <c:v>1514</c:v>
                </c:pt>
                <c:pt idx="6117">
                  <c:v>7641</c:v>
                </c:pt>
                <c:pt idx="6118">
                  <c:v>8324</c:v>
                </c:pt>
                <c:pt idx="6119">
                  <c:v>21666</c:v>
                </c:pt>
                <c:pt idx="6120">
                  <c:v>5779</c:v>
                </c:pt>
                <c:pt idx="6121">
                  <c:v>2725</c:v>
                </c:pt>
                <c:pt idx="6122">
                  <c:v>1803</c:v>
                </c:pt>
                <c:pt idx="6123">
                  <c:v>162738</c:v>
                </c:pt>
                <c:pt idx="6124">
                  <c:v>175763</c:v>
                </c:pt>
                <c:pt idx="6125">
                  <c:v>158356</c:v>
                </c:pt>
                <c:pt idx="6126">
                  <c:v>169275</c:v>
                </c:pt>
                <c:pt idx="6127">
                  <c:v>191071</c:v>
                </c:pt>
                <c:pt idx="6128">
                  <c:v>174182</c:v>
                </c:pt>
                <c:pt idx="6129">
                  <c:v>99655</c:v>
                </c:pt>
                <c:pt idx="6130">
                  <c:v>103666</c:v>
                </c:pt>
                <c:pt idx="6131">
                  <c:v>83196</c:v>
                </c:pt>
                <c:pt idx="6132">
                  <c:v>99630</c:v>
                </c:pt>
                <c:pt idx="6133">
                  <c:v>39406</c:v>
                </c:pt>
                <c:pt idx="6134">
                  <c:v>31216</c:v>
                </c:pt>
                <c:pt idx="6135">
                  <c:v>32469</c:v>
                </c:pt>
                <c:pt idx="6136">
                  <c:v>23049</c:v>
                </c:pt>
                <c:pt idx="6137">
                  <c:v>14953</c:v>
                </c:pt>
                <c:pt idx="6138">
                  <c:v>9802</c:v>
                </c:pt>
                <c:pt idx="6139">
                  <c:v>3419</c:v>
                </c:pt>
                <c:pt idx="6140">
                  <c:v>7537</c:v>
                </c:pt>
                <c:pt idx="6141">
                  <c:v>5965</c:v>
                </c:pt>
                <c:pt idx="6142">
                  <c:v>3668</c:v>
                </c:pt>
                <c:pt idx="6143">
                  <c:v>6240</c:v>
                </c:pt>
                <c:pt idx="6144">
                  <c:v>21414</c:v>
                </c:pt>
                <c:pt idx="6145">
                  <c:v>159452</c:v>
                </c:pt>
                <c:pt idx="6146">
                  <c:v>153728</c:v>
                </c:pt>
                <c:pt idx="6147">
                  <c:v>174518</c:v>
                </c:pt>
                <c:pt idx="6148">
                  <c:v>174610</c:v>
                </c:pt>
                <c:pt idx="6149">
                  <c:v>215311</c:v>
                </c:pt>
                <c:pt idx="6150">
                  <c:v>124290</c:v>
                </c:pt>
                <c:pt idx="6151">
                  <c:v>145027</c:v>
                </c:pt>
                <c:pt idx="6152">
                  <c:v>61902</c:v>
                </c:pt>
                <c:pt idx="6153">
                  <c:v>122271</c:v>
                </c:pt>
                <c:pt idx="6154">
                  <c:v>91759</c:v>
                </c:pt>
                <c:pt idx="6155">
                  <c:v>39066</c:v>
                </c:pt>
                <c:pt idx="6156">
                  <c:v>27884</c:v>
                </c:pt>
                <c:pt idx="6157">
                  <c:v>3924</c:v>
                </c:pt>
                <c:pt idx="6158">
                  <c:v>19212</c:v>
                </c:pt>
                <c:pt idx="6159">
                  <c:v>4226</c:v>
                </c:pt>
                <c:pt idx="6160">
                  <c:v>12325</c:v>
                </c:pt>
                <c:pt idx="6161">
                  <c:v>2082</c:v>
                </c:pt>
                <c:pt idx="6162">
                  <c:v>7451</c:v>
                </c:pt>
                <c:pt idx="6163">
                  <c:v>6810</c:v>
                </c:pt>
                <c:pt idx="6164">
                  <c:v>4881</c:v>
                </c:pt>
                <c:pt idx="6165">
                  <c:v>3309</c:v>
                </c:pt>
                <c:pt idx="6166">
                  <c:v>5491</c:v>
                </c:pt>
                <c:pt idx="6167">
                  <c:v>2149</c:v>
                </c:pt>
                <c:pt idx="6168">
                  <c:v>2929</c:v>
                </c:pt>
                <c:pt idx="6169">
                  <c:v>20081</c:v>
                </c:pt>
                <c:pt idx="6170">
                  <c:v>8285</c:v>
                </c:pt>
                <c:pt idx="6171">
                  <c:v>190400</c:v>
                </c:pt>
                <c:pt idx="6172">
                  <c:v>169795</c:v>
                </c:pt>
                <c:pt idx="6173">
                  <c:v>169375</c:v>
                </c:pt>
                <c:pt idx="6174">
                  <c:v>150996</c:v>
                </c:pt>
                <c:pt idx="6175">
                  <c:v>185276</c:v>
                </c:pt>
                <c:pt idx="6176">
                  <c:v>89695</c:v>
                </c:pt>
                <c:pt idx="6177">
                  <c:v>145578</c:v>
                </c:pt>
                <c:pt idx="6178">
                  <c:v>128927</c:v>
                </c:pt>
                <c:pt idx="6179">
                  <c:v>31803</c:v>
                </c:pt>
                <c:pt idx="6180">
                  <c:v>40417</c:v>
                </c:pt>
                <c:pt idx="6181">
                  <c:v>5559</c:v>
                </c:pt>
                <c:pt idx="6182">
                  <c:v>5966</c:v>
                </c:pt>
                <c:pt idx="6183">
                  <c:v>4978</c:v>
                </c:pt>
                <c:pt idx="6184">
                  <c:v>7310</c:v>
                </c:pt>
                <c:pt idx="6185">
                  <c:v>5232</c:v>
                </c:pt>
                <c:pt idx="6186">
                  <c:v>12964</c:v>
                </c:pt>
                <c:pt idx="6187">
                  <c:v>1346</c:v>
                </c:pt>
                <c:pt idx="6188">
                  <c:v>167</c:v>
                </c:pt>
                <c:pt idx="6189">
                  <c:v>5012</c:v>
                </c:pt>
                <c:pt idx="6190">
                  <c:v>15386</c:v>
                </c:pt>
                <c:pt idx="6191">
                  <c:v>1252</c:v>
                </c:pt>
                <c:pt idx="6192">
                  <c:v>5939</c:v>
                </c:pt>
                <c:pt idx="6193">
                  <c:v>16807</c:v>
                </c:pt>
                <c:pt idx="6194">
                  <c:v>20589</c:v>
                </c:pt>
                <c:pt idx="6195">
                  <c:v>11084</c:v>
                </c:pt>
                <c:pt idx="6196">
                  <c:v>6388</c:v>
                </c:pt>
                <c:pt idx="6197">
                  <c:v>164031</c:v>
                </c:pt>
                <c:pt idx="6198">
                  <c:v>170825</c:v>
                </c:pt>
                <c:pt idx="6199">
                  <c:v>153120</c:v>
                </c:pt>
                <c:pt idx="6200">
                  <c:v>64875</c:v>
                </c:pt>
                <c:pt idx="6201">
                  <c:v>62809</c:v>
                </c:pt>
                <c:pt idx="6202">
                  <c:v>89912</c:v>
                </c:pt>
                <c:pt idx="6203">
                  <c:v>141087</c:v>
                </c:pt>
                <c:pt idx="6204">
                  <c:v>54201</c:v>
                </c:pt>
                <c:pt idx="6205">
                  <c:v>29351</c:v>
                </c:pt>
                <c:pt idx="6206">
                  <c:v>27608</c:v>
                </c:pt>
                <c:pt idx="6207">
                  <c:v>31935</c:v>
                </c:pt>
                <c:pt idx="6208">
                  <c:v>17030</c:v>
                </c:pt>
                <c:pt idx="6209">
                  <c:v>7975</c:v>
                </c:pt>
                <c:pt idx="6210">
                  <c:v>2794</c:v>
                </c:pt>
                <c:pt idx="6211">
                  <c:v>2311</c:v>
                </c:pt>
                <c:pt idx="6212">
                  <c:v>22377</c:v>
                </c:pt>
                <c:pt idx="6213">
                  <c:v>18057</c:v>
                </c:pt>
                <c:pt idx="6214">
                  <c:v>5656</c:v>
                </c:pt>
                <c:pt idx="6215">
                  <c:v>4162</c:v>
                </c:pt>
                <c:pt idx="6216">
                  <c:v>1375</c:v>
                </c:pt>
                <c:pt idx="6217">
                  <c:v>5171</c:v>
                </c:pt>
                <c:pt idx="6218">
                  <c:v>355</c:v>
                </c:pt>
                <c:pt idx="6219">
                  <c:v>146880</c:v>
                </c:pt>
                <c:pt idx="6220">
                  <c:v>172965</c:v>
                </c:pt>
                <c:pt idx="6221">
                  <c:v>162351</c:v>
                </c:pt>
                <c:pt idx="6222">
                  <c:v>193164</c:v>
                </c:pt>
                <c:pt idx="6223">
                  <c:v>76203</c:v>
                </c:pt>
                <c:pt idx="6224">
                  <c:v>115793</c:v>
                </c:pt>
                <c:pt idx="6225">
                  <c:v>135019</c:v>
                </c:pt>
                <c:pt idx="6226">
                  <c:v>145599</c:v>
                </c:pt>
                <c:pt idx="6227">
                  <c:v>23917</c:v>
                </c:pt>
                <c:pt idx="6228">
                  <c:v>37683</c:v>
                </c:pt>
                <c:pt idx="6229">
                  <c:v>41585</c:v>
                </c:pt>
                <c:pt idx="6230">
                  <c:v>26118</c:v>
                </c:pt>
                <c:pt idx="6231">
                  <c:v>58253</c:v>
                </c:pt>
                <c:pt idx="6232">
                  <c:v>8071</c:v>
                </c:pt>
                <c:pt idx="6233">
                  <c:v>2860</c:v>
                </c:pt>
                <c:pt idx="6234">
                  <c:v>133</c:v>
                </c:pt>
                <c:pt idx="6235">
                  <c:v>10642</c:v>
                </c:pt>
                <c:pt idx="6236">
                  <c:v>687</c:v>
                </c:pt>
                <c:pt idx="6237">
                  <c:v>13703</c:v>
                </c:pt>
                <c:pt idx="6238">
                  <c:v>1288</c:v>
                </c:pt>
                <c:pt idx="6239">
                  <c:v>8432</c:v>
                </c:pt>
                <c:pt idx="6240">
                  <c:v>159566</c:v>
                </c:pt>
                <c:pt idx="6241">
                  <c:v>168680</c:v>
                </c:pt>
                <c:pt idx="6242">
                  <c:v>156420</c:v>
                </c:pt>
                <c:pt idx="6243">
                  <c:v>161995</c:v>
                </c:pt>
                <c:pt idx="6244">
                  <c:v>191932</c:v>
                </c:pt>
                <c:pt idx="6245">
                  <c:v>172235</c:v>
                </c:pt>
                <c:pt idx="6246">
                  <c:v>128185</c:v>
                </c:pt>
                <c:pt idx="6247">
                  <c:v>124706</c:v>
                </c:pt>
                <c:pt idx="6248">
                  <c:v>113301</c:v>
                </c:pt>
                <c:pt idx="6249">
                  <c:v>108705</c:v>
                </c:pt>
                <c:pt idx="6250">
                  <c:v>94331</c:v>
                </c:pt>
                <c:pt idx="6251">
                  <c:v>129091</c:v>
                </c:pt>
                <c:pt idx="6252">
                  <c:v>68876</c:v>
                </c:pt>
                <c:pt idx="6253">
                  <c:v>23671</c:v>
                </c:pt>
                <c:pt idx="6254">
                  <c:v>38558</c:v>
                </c:pt>
                <c:pt idx="6255">
                  <c:v>37441</c:v>
                </c:pt>
                <c:pt idx="6256">
                  <c:v>24245</c:v>
                </c:pt>
                <c:pt idx="6257">
                  <c:v>31380</c:v>
                </c:pt>
                <c:pt idx="6258">
                  <c:v>7467</c:v>
                </c:pt>
                <c:pt idx="6259">
                  <c:v>3977</c:v>
                </c:pt>
                <c:pt idx="6260">
                  <c:v>21389</c:v>
                </c:pt>
                <c:pt idx="6261">
                  <c:v>1243</c:v>
                </c:pt>
                <c:pt idx="6262">
                  <c:v>13648</c:v>
                </c:pt>
                <c:pt idx="6263">
                  <c:v>12897</c:v>
                </c:pt>
                <c:pt idx="6264">
                  <c:v>2106</c:v>
                </c:pt>
                <c:pt idx="6265">
                  <c:v>20952</c:v>
                </c:pt>
                <c:pt idx="6266">
                  <c:v>2343</c:v>
                </c:pt>
                <c:pt idx="6267">
                  <c:v>612</c:v>
                </c:pt>
                <c:pt idx="6268">
                  <c:v>4235</c:v>
                </c:pt>
                <c:pt idx="6269">
                  <c:v>2049</c:v>
                </c:pt>
                <c:pt idx="6270">
                  <c:v>192349</c:v>
                </c:pt>
                <c:pt idx="6271">
                  <c:v>166436</c:v>
                </c:pt>
                <c:pt idx="6272">
                  <c:v>202077</c:v>
                </c:pt>
                <c:pt idx="6273">
                  <c:v>163576</c:v>
                </c:pt>
                <c:pt idx="6274">
                  <c:v>153225</c:v>
                </c:pt>
                <c:pt idx="6275">
                  <c:v>152767</c:v>
                </c:pt>
                <c:pt idx="6276">
                  <c:v>131581</c:v>
                </c:pt>
                <c:pt idx="6277">
                  <c:v>88559</c:v>
                </c:pt>
                <c:pt idx="6278">
                  <c:v>126025</c:v>
                </c:pt>
                <c:pt idx="6279">
                  <c:v>108018</c:v>
                </c:pt>
                <c:pt idx="6280">
                  <c:v>131241</c:v>
                </c:pt>
                <c:pt idx="6281">
                  <c:v>76436</c:v>
                </c:pt>
                <c:pt idx="6282">
                  <c:v>131616</c:v>
                </c:pt>
                <c:pt idx="6283">
                  <c:v>105023</c:v>
                </c:pt>
                <c:pt idx="6284">
                  <c:v>70097</c:v>
                </c:pt>
                <c:pt idx="6285">
                  <c:v>38924</c:v>
                </c:pt>
                <c:pt idx="6286">
                  <c:v>28246</c:v>
                </c:pt>
                <c:pt idx="6287">
                  <c:v>8307</c:v>
                </c:pt>
                <c:pt idx="6288">
                  <c:v>7464</c:v>
                </c:pt>
                <c:pt idx="6289">
                  <c:v>3015</c:v>
                </c:pt>
                <c:pt idx="6290">
                  <c:v>7064</c:v>
                </c:pt>
                <c:pt idx="6291">
                  <c:v>2040</c:v>
                </c:pt>
                <c:pt idx="6292">
                  <c:v>8887</c:v>
                </c:pt>
                <c:pt idx="6293">
                  <c:v>5475</c:v>
                </c:pt>
                <c:pt idx="6294">
                  <c:v>20889</c:v>
                </c:pt>
                <c:pt idx="6295">
                  <c:v>18481</c:v>
                </c:pt>
                <c:pt idx="6296">
                  <c:v>1216</c:v>
                </c:pt>
                <c:pt idx="6297">
                  <c:v>1588</c:v>
                </c:pt>
                <c:pt idx="6298">
                  <c:v>5700</c:v>
                </c:pt>
                <c:pt idx="6299">
                  <c:v>150294</c:v>
                </c:pt>
                <c:pt idx="6300">
                  <c:v>146597</c:v>
                </c:pt>
                <c:pt idx="6301">
                  <c:v>216632</c:v>
                </c:pt>
                <c:pt idx="6302">
                  <c:v>231197</c:v>
                </c:pt>
                <c:pt idx="6303">
                  <c:v>172969</c:v>
                </c:pt>
                <c:pt idx="6304">
                  <c:v>155822</c:v>
                </c:pt>
                <c:pt idx="6305">
                  <c:v>181120</c:v>
                </c:pt>
                <c:pt idx="6306">
                  <c:v>89340</c:v>
                </c:pt>
                <c:pt idx="6307">
                  <c:v>91666</c:v>
                </c:pt>
                <c:pt idx="6308">
                  <c:v>95607</c:v>
                </c:pt>
                <c:pt idx="6309">
                  <c:v>24116</c:v>
                </c:pt>
                <c:pt idx="6310">
                  <c:v>40421</c:v>
                </c:pt>
                <c:pt idx="6311">
                  <c:v>34185</c:v>
                </c:pt>
                <c:pt idx="6312">
                  <c:v>39941</c:v>
                </c:pt>
                <c:pt idx="6313">
                  <c:v>36314</c:v>
                </c:pt>
                <c:pt idx="6314">
                  <c:v>42207</c:v>
                </c:pt>
                <c:pt idx="6315">
                  <c:v>2698</c:v>
                </c:pt>
                <c:pt idx="6316">
                  <c:v>836</c:v>
                </c:pt>
                <c:pt idx="6317">
                  <c:v>5992</c:v>
                </c:pt>
                <c:pt idx="6318">
                  <c:v>786</c:v>
                </c:pt>
                <c:pt idx="6319">
                  <c:v>1691</c:v>
                </c:pt>
                <c:pt idx="6320">
                  <c:v>3369</c:v>
                </c:pt>
                <c:pt idx="6321">
                  <c:v>12567</c:v>
                </c:pt>
                <c:pt idx="6322">
                  <c:v>5480</c:v>
                </c:pt>
                <c:pt idx="6323">
                  <c:v>401</c:v>
                </c:pt>
                <c:pt idx="6324">
                  <c:v>2517</c:v>
                </c:pt>
                <c:pt idx="6325">
                  <c:v>8316</c:v>
                </c:pt>
                <c:pt idx="6326">
                  <c:v>150925</c:v>
                </c:pt>
                <c:pt idx="6327">
                  <c:v>197178</c:v>
                </c:pt>
                <c:pt idx="6328">
                  <c:v>187679</c:v>
                </c:pt>
                <c:pt idx="6329">
                  <c:v>100172</c:v>
                </c:pt>
                <c:pt idx="6330">
                  <c:v>76442</c:v>
                </c:pt>
                <c:pt idx="6331">
                  <c:v>36597</c:v>
                </c:pt>
                <c:pt idx="6332">
                  <c:v>44338</c:v>
                </c:pt>
                <c:pt idx="6333">
                  <c:v>24083</c:v>
                </c:pt>
                <c:pt idx="6334">
                  <c:v>25920</c:v>
                </c:pt>
                <c:pt idx="6335">
                  <c:v>38805</c:v>
                </c:pt>
                <c:pt idx="6336">
                  <c:v>9912</c:v>
                </c:pt>
                <c:pt idx="6337">
                  <c:v>1256</c:v>
                </c:pt>
                <c:pt idx="6338">
                  <c:v>5294</c:v>
                </c:pt>
                <c:pt idx="6339">
                  <c:v>19399</c:v>
                </c:pt>
                <c:pt idx="6340">
                  <c:v>2855</c:v>
                </c:pt>
                <c:pt idx="6341">
                  <c:v>22080</c:v>
                </c:pt>
                <c:pt idx="6342">
                  <c:v>13455</c:v>
                </c:pt>
                <c:pt idx="6343">
                  <c:v>149639</c:v>
                </c:pt>
                <c:pt idx="6344">
                  <c:v>153991</c:v>
                </c:pt>
                <c:pt idx="6345">
                  <c:v>128028</c:v>
                </c:pt>
                <c:pt idx="6346">
                  <c:v>117784</c:v>
                </c:pt>
                <c:pt idx="6347">
                  <c:v>122691</c:v>
                </c:pt>
                <c:pt idx="6348">
                  <c:v>99358</c:v>
                </c:pt>
                <c:pt idx="6349">
                  <c:v>69602</c:v>
                </c:pt>
                <c:pt idx="6350">
                  <c:v>128204</c:v>
                </c:pt>
                <c:pt idx="6351">
                  <c:v>140172</c:v>
                </c:pt>
                <c:pt idx="6352">
                  <c:v>22863</c:v>
                </c:pt>
                <c:pt idx="6353">
                  <c:v>56995</c:v>
                </c:pt>
                <c:pt idx="6354">
                  <c:v>42360</c:v>
                </c:pt>
                <c:pt idx="6355">
                  <c:v>32149</c:v>
                </c:pt>
                <c:pt idx="6356">
                  <c:v>41890</c:v>
                </c:pt>
                <c:pt idx="6357">
                  <c:v>25937</c:v>
                </c:pt>
                <c:pt idx="6358">
                  <c:v>41033</c:v>
                </c:pt>
                <c:pt idx="6359">
                  <c:v>794</c:v>
                </c:pt>
                <c:pt idx="6360">
                  <c:v>2217</c:v>
                </c:pt>
                <c:pt idx="6361">
                  <c:v>771</c:v>
                </c:pt>
                <c:pt idx="6362">
                  <c:v>2426</c:v>
                </c:pt>
                <c:pt idx="6363">
                  <c:v>5829</c:v>
                </c:pt>
                <c:pt idx="6364">
                  <c:v>13513</c:v>
                </c:pt>
                <c:pt idx="6365">
                  <c:v>1636</c:v>
                </c:pt>
                <c:pt idx="6366">
                  <c:v>13981</c:v>
                </c:pt>
                <c:pt idx="6367">
                  <c:v>18212</c:v>
                </c:pt>
                <c:pt idx="6368">
                  <c:v>2310</c:v>
                </c:pt>
                <c:pt idx="6369">
                  <c:v>956</c:v>
                </c:pt>
                <c:pt idx="6370">
                  <c:v>197439</c:v>
                </c:pt>
                <c:pt idx="6371">
                  <c:v>168582</c:v>
                </c:pt>
                <c:pt idx="6372">
                  <c:v>176963</c:v>
                </c:pt>
                <c:pt idx="6373">
                  <c:v>192656</c:v>
                </c:pt>
                <c:pt idx="6374">
                  <c:v>184085</c:v>
                </c:pt>
                <c:pt idx="6375">
                  <c:v>180785</c:v>
                </c:pt>
                <c:pt idx="6376">
                  <c:v>162660</c:v>
                </c:pt>
                <c:pt idx="6377">
                  <c:v>99777</c:v>
                </c:pt>
                <c:pt idx="6378">
                  <c:v>135107</c:v>
                </c:pt>
                <c:pt idx="6379">
                  <c:v>137789</c:v>
                </c:pt>
                <c:pt idx="6380">
                  <c:v>143323</c:v>
                </c:pt>
                <c:pt idx="6381">
                  <c:v>134615</c:v>
                </c:pt>
                <c:pt idx="6382">
                  <c:v>130725</c:v>
                </c:pt>
                <c:pt idx="6383">
                  <c:v>29676</c:v>
                </c:pt>
                <c:pt idx="6384">
                  <c:v>28718</c:v>
                </c:pt>
                <c:pt idx="6385">
                  <c:v>11542</c:v>
                </c:pt>
                <c:pt idx="6386">
                  <c:v>8722</c:v>
                </c:pt>
                <c:pt idx="6387">
                  <c:v>1869</c:v>
                </c:pt>
                <c:pt idx="6388">
                  <c:v>10986</c:v>
                </c:pt>
                <c:pt idx="6389">
                  <c:v>20781</c:v>
                </c:pt>
                <c:pt idx="6390">
                  <c:v>1940</c:v>
                </c:pt>
                <c:pt idx="6391">
                  <c:v>4208</c:v>
                </c:pt>
                <c:pt idx="6392">
                  <c:v>1780</c:v>
                </c:pt>
                <c:pt idx="6393">
                  <c:v>877</c:v>
                </c:pt>
                <c:pt idx="6394">
                  <c:v>3820</c:v>
                </c:pt>
                <c:pt idx="6395">
                  <c:v>5235</c:v>
                </c:pt>
                <c:pt idx="6396">
                  <c:v>3581</c:v>
                </c:pt>
                <c:pt idx="6397">
                  <c:v>5686</c:v>
                </c:pt>
                <c:pt idx="6398">
                  <c:v>2169</c:v>
                </c:pt>
                <c:pt idx="6399">
                  <c:v>7753</c:v>
                </c:pt>
                <c:pt idx="6400">
                  <c:v>4125</c:v>
                </c:pt>
                <c:pt idx="6401">
                  <c:v>204592</c:v>
                </c:pt>
                <c:pt idx="6402">
                  <c:v>176215</c:v>
                </c:pt>
                <c:pt idx="6403">
                  <c:v>205308</c:v>
                </c:pt>
                <c:pt idx="6404">
                  <c:v>172207</c:v>
                </c:pt>
                <c:pt idx="6405">
                  <c:v>170799</c:v>
                </c:pt>
                <c:pt idx="6406">
                  <c:v>120268</c:v>
                </c:pt>
                <c:pt idx="6407">
                  <c:v>80869</c:v>
                </c:pt>
                <c:pt idx="6408">
                  <c:v>68250</c:v>
                </c:pt>
                <c:pt idx="6409">
                  <c:v>63900</c:v>
                </c:pt>
                <c:pt idx="6410">
                  <c:v>129204</c:v>
                </c:pt>
                <c:pt idx="6411">
                  <c:v>118315</c:v>
                </c:pt>
                <c:pt idx="6412">
                  <c:v>103670</c:v>
                </c:pt>
                <c:pt idx="6413">
                  <c:v>23258</c:v>
                </c:pt>
                <c:pt idx="6414">
                  <c:v>23957</c:v>
                </c:pt>
                <c:pt idx="6415">
                  <c:v>35256</c:v>
                </c:pt>
                <c:pt idx="6416">
                  <c:v>29379</c:v>
                </c:pt>
                <c:pt idx="6417">
                  <c:v>23912</c:v>
                </c:pt>
                <c:pt idx="6418">
                  <c:v>27870</c:v>
                </c:pt>
                <c:pt idx="6419">
                  <c:v>4275</c:v>
                </c:pt>
                <c:pt idx="6420">
                  <c:v>1305</c:v>
                </c:pt>
                <c:pt idx="6421">
                  <c:v>6282</c:v>
                </c:pt>
                <c:pt idx="6422">
                  <c:v>1816</c:v>
                </c:pt>
                <c:pt idx="6423">
                  <c:v>2214</c:v>
                </c:pt>
                <c:pt idx="6424">
                  <c:v>3594</c:v>
                </c:pt>
                <c:pt idx="6425">
                  <c:v>8945</c:v>
                </c:pt>
                <c:pt idx="6426">
                  <c:v>1772</c:v>
                </c:pt>
                <c:pt idx="6427">
                  <c:v>21358</c:v>
                </c:pt>
                <c:pt idx="6428">
                  <c:v>8104</c:v>
                </c:pt>
                <c:pt idx="6429">
                  <c:v>147685</c:v>
                </c:pt>
                <c:pt idx="6430">
                  <c:v>178450</c:v>
                </c:pt>
                <c:pt idx="6431">
                  <c:v>135557</c:v>
                </c:pt>
                <c:pt idx="6432">
                  <c:v>65590</c:v>
                </c:pt>
                <c:pt idx="6433">
                  <c:v>83919</c:v>
                </c:pt>
                <c:pt idx="6434">
                  <c:v>72535</c:v>
                </c:pt>
                <c:pt idx="6435">
                  <c:v>135508</c:v>
                </c:pt>
                <c:pt idx="6436">
                  <c:v>28828</c:v>
                </c:pt>
                <c:pt idx="6437">
                  <c:v>36523</c:v>
                </c:pt>
                <c:pt idx="6438">
                  <c:v>3411</c:v>
                </c:pt>
                <c:pt idx="6439">
                  <c:v>643</c:v>
                </c:pt>
                <c:pt idx="6440">
                  <c:v>2431</c:v>
                </c:pt>
                <c:pt idx="6441">
                  <c:v>2494</c:v>
                </c:pt>
                <c:pt idx="6442">
                  <c:v>2553</c:v>
                </c:pt>
                <c:pt idx="6443">
                  <c:v>8818</c:v>
                </c:pt>
                <c:pt idx="6444">
                  <c:v>292</c:v>
                </c:pt>
                <c:pt idx="6445">
                  <c:v>17450</c:v>
                </c:pt>
                <c:pt idx="6446">
                  <c:v>5157</c:v>
                </c:pt>
                <c:pt idx="6447">
                  <c:v>7420</c:v>
                </c:pt>
                <c:pt idx="6448">
                  <c:v>272</c:v>
                </c:pt>
                <c:pt idx="6449">
                  <c:v>857</c:v>
                </c:pt>
                <c:pt idx="6450">
                  <c:v>218311</c:v>
                </c:pt>
                <c:pt idx="6451">
                  <c:v>193213</c:v>
                </c:pt>
                <c:pt idx="6452">
                  <c:v>117555</c:v>
                </c:pt>
                <c:pt idx="6453">
                  <c:v>67878</c:v>
                </c:pt>
                <c:pt idx="6454">
                  <c:v>35306</c:v>
                </c:pt>
                <c:pt idx="6455">
                  <c:v>33967</c:v>
                </c:pt>
                <c:pt idx="6456">
                  <c:v>25775</c:v>
                </c:pt>
                <c:pt idx="6457">
                  <c:v>35179</c:v>
                </c:pt>
                <c:pt idx="6458">
                  <c:v>36661</c:v>
                </c:pt>
                <c:pt idx="6459">
                  <c:v>39219</c:v>
                </c:pt>
                <c:pt idx="6460">
                  <c:v>11147</c:v>
                </c:pt>
                <c:pt idx="6461">
                  <c:v>5725</c:v>
                </c:pt>
                <c:pt idx="6462">
                  <c:v>1132</c:v>
                </c:pt>
                <c:pt idx="6463">
                  <c:v>1354</c:v>
                </c:pt>
                <c:pt idx="6464">
                  <c:v>425</c:v>
                </c:pt>
                <c:pt idx="6465">
                  <c:v>12604</c:v>
                </c:pt>
                <c:pt idx="6466">
                  <c:v>281</c:v>
                </c:pt>
                <c:pt idx="6467">
                  <c:v>9161</c:v>
                </c:pt>
                <c:pt idx="6468">
                  <c:v>20018</c:v>
                </c:pt>
                <c:pt idx="6469">
                  <c:v>6383</c:v>
                </c:pt>
                <c:pt idx="6470">
                  <c:v>5217</c:v>
                </c:pt>
                <c:pt idx="6471">
                  <c:v>12898</c:v>
                </c:pt>
                <c:pt idx="6472">
                  <c:v>2298</c:v>
                </c:pt>
                <c:pt idx="6473">
                  <c:v>5575</c:v>
                </c:pt>
                <c:pt idx="6474">
                  <c:v>5430</c:v>
                </c:pt>
                <c:pt idx="6475">
                  <c:v>1898</c:v>
                </c:pt>
                <c:pt idx="6476">
                  <c:v>180616</c:v>
                </c:pt>
                <c:pt idx="6477">
                  <c:v>87141</c:v>
                </c:pt>
                <c:pt idx="6478">
                  <c:v>138973</c:v>
                </c:pt>
                <c:pt idx="6479">
                  <c:v>62226</c:v>
                </c:pt>
                <c:pt idx="6480">
                  <c:v>138338</c:v>
                </c:pt>
                <c:pt idx="6481">
                  <c:v>22472</c:v>
                </c:pt>
                <c:pt idx="6482">
                  <c:v>20645</c:v>
                </c:pt>
                <c:pt idx="6483">
                  <c:v>9177</c:v>
                </c:pt>
                <c:pt idx="6484">
                  <c:v>3640</c:v>
                </c:pt>
                <c:pt idx="6485">
                  <c:v>1744</c:v>
                </c:pt>
                <c:pt idx="6486">
                  <c:v>17235</c:v>
                </c:pt>
                <c:pt idx="6487">
                  <c:v>1246</c:v>
                </c:pt>
                <c:pt idx="6488">
                  <c:v>5755</c:v>
                </c:pt>
                <c:pt idx="6489">
                  <c:v>7994</c:v>
                </c:pt>
                <c:pt idx="6490">
                  <c:v>15731</c:v>
                </c:pt>
                <c:pt idx="6491">
                  <c:v>5698</c:v>
                </c:pt>
                <c:pt idx="6492">
                  <c:v>37</c:v>
                </c:pt>
                <c:pt idx="6493">
                  <c:v>430</c:v>
                </c:pt>
                <c:pt idx="6494">
                  <c:v>151310</c:v>
                </c:pt>
                <c:pt idx="6495">
                  <c:v>182194</c:v>
                </c:pt>
                <c:pt idx="6496">
                  <c:v>166569</c:v>
                </c:pt>
                <c:pt idx="6497">
                  <c:v>171620</c:v>
                </c:pt>
                <c:pt idx="6498">
                  <c:v>199242</c:v>
                </c:pt>
                <c:pt idx="6499">
                  <c:v>187777</c:v>
                </c:pt>
                <c:pt idx="6500">
                  <c:v>126426</c:v>
                </c:pt>
                <c:pt idx="6501">
                  <c:v>89951</c:v>
                </c:pt>
                <c:pt idx="6502">
                  <c:v>23761</c:v>
                </c:pt>
                <c:pt idx="6503">
                  <c:v>38471</c:v>
                </c:pt>
                <c:pt idx="6504">
                  <c:v>24078</c:v>
                </c:pt>
                <c:pt idx="6505">
                  <c:v>25453</c:v>
                </c:pt>
                <c:pt idx="6506">
                  <c:v>10467</c:v>
                </c:pt>
                <c:pt idx="6507">
                  <c:v>4317</c:v>
                </c:pt>
                <c:pt idx="6508">
                  <c:v>8326</c:v>
                </c:pt>
                <c:pt idx="6509">
                  <c:v>4037</c:v>
                </c:pt>
                <c:pt idx="6510">
                  <c:v>15722</c:v>
                </c:pt>
                <c:pt idx="6511">
                  <c:v>8813</c:v>
                </c:pt>
                <c:pt idx="6512">
                  <c:v>19735</c:v>
                </c:pt>
                <c:pt idx="6513">
                  <c:v>16369</c:v>
                </c:pt>
                <c:pt idx="6514">
                  <c:v>2946</c:v>
                </c:pt>
                <c:pt idx="6515">
                  <c:v>8079</c:v>
                </c:pt>
                <c:pt idx="6516">
                  <c:v>10998</c:v>
                </c:pt>
                <c:pt idx="6517">
                  <c:v>273</c:v>
                </c:pt>
                <c:pt idx="6518">
                  <c:v>1512</c:v>
                </c:pt>
                <c:pt idx="6519">
                  <c:v>4200</c:v>
                </c:pt>
                <c:pt idx="6520">
                  <c:v>9476</c:v>
                </c:pt>
                <c:pt idx="6521">
                  <c:v>940</c:v>
                </c:pt>
                <c:pt idx="6522">
                  <c:v>3089</c:v>
                </c:pt>
                <c:pt idx="6523">
                  <c:v>19537</c:v>
                </c:pt>
                <c:pt idx="6524">
                  <c:v>176458</c:v>
                </c:pt>
                <c:pt idx="6525">
                  <c:v>203655</c:v>
                </c:pt>
                <c:pt idx="6526">
                  <c:v>158851</c:v>
                </c:pt>
                <c:pt idx="6527">
                  <c:v>130908</c:v>
                </c:pt>
                <c:pt idx="6528">
                  <c:v>109456</c:v>
                </c:pt>
                <c:pt idx="6529">
                  <c:v>124881</c:v>
                </c:pt>
                <c:pt idx="6530">
                  <c:v>134631</c:v>
                </c:pt>
                <c:pt idx="6531">
                  <c:v>140779</c:v>
                </c:pt>
                <c:pt idx="6532">
                  <c:v>133633</c:v>
                </c:pt>
                <c:pt idx="6533">
                  <c:v>140386</c:v>
                </c:pt>
                <c:pt idx="6534">
                  <c:v>139131</c:v>
                </c:pt>
                <c:pt idx="6535">
                  <c:v>36599</c:v>
                </c:pt>
                <c:pt idx="6536">
                  <c:v>20953</c:v>
                </c:pt>
                <c:pt idx="6537">
                  <c:v>2856</c:v>
                </c:pt>
                <c:pt idx="6538">
                  <c:v>15407</c:v>
                </c:pt>
                <c:pt idx="6539">
                  <c:v>5485</c:v>
                </c:pt>
                <c:pt idx="6540">
                  <c:v>3249</c:v>
                </c:pt>
                <c:pt idx="6541">
                  <c:v>11573</c:v>
                </c:pt>
                <c:pt idx="6542">
                  <c:v>3157</c:v>
                </c:pt>
                <c:pt idx="6543">
                  <c:v>284</c:v>
                </c:pt>
                <c:pt idx="6544">
                  <c:v>1594</c:v>
                </c:pt>
                <c:pt idx="6545">
                  <c:v>4781</c:v>
                </c:pt>
                <c:pt idx="6546">
                  <c:v>12459</c:v>
                </c:pt>
                <c:pt idx="6547">
                  <c:v>14076</c:v>
                </c:pt>
                <c:pt idx="6548">
                  <c:v>5957</c:v>
                </c:pt>
                <c:pt idx="6549">
                  <c:v>12876</c:v>
                </c:pt>
                <c:pt idx="6550">
                  <c:v>5476</c:v>
                </c:pt>
                <c:pt idx="6551">
                  <c:v>160012</c:v>
                </c:pt>
                <c:pt idx="6552">
                  <c:v>152846</c:v>
                </c:pt>
                <c:pt idx="6553">
                  <c:v>158917</c:v>
                </c:pt>
                <c:pt idx="6554">
                  <c:v>184866</c:v>
                </c:pt>
                <c:pt idx="6555">
                  <c:v>154857</c:v>
                </c:pt>
                <c:pt idx="6556">
                  <c:v>166650</c:v>
                </c:pt>
                <c:pt idx="6557">
                  <c:v>187926</c:v>
                </c:pt>
                <c:pt idx="6558">
                  <c:v>100169</c:v>
                </c:pt>
                <c:pt idx="6559">
                  <c:v>130229</c:v>
                </c:pt>
                <c:pt idx="6560">
                  <c:v>99130</c:v>
                </c:pt>
                <c:pt idx="6561">
                  <c:v>136284</c:v>
                </c:pt>
                <c:pt idx="6562">
                  <c:v>118452</c:v>
                </c:pt>
                <c:pt idx="6563">
                  <c:v>77011</c:v>
                </c:pt>
                <c:pt idx="6564">
                  <c:v>117707</c:v>
                </c:pt>
                <c:pt idx="6565">
                  <c:v>145259</c:v>
                </c:pt>
                <c:pt idx="6566">
                  <c:v>36649</c:v>
                </c:pt>
                <c:pt idx="6567">
                  <c:v>23946</c:v>
                </c:pt>
                <c:pt idx="6568">
                  <c:v>26205</c:v>
                </c:pt>
                <c:pt idx="6569">
                  <c:v>58624</c:v>
                </c:pt>
                <c:pt idx="6570">
                  <c:v>32431</c:v>
                </c:pt>
                <c:pt idx="6571">
                  <c:v>11122</c:v>
                </c:pt>
                <c:pt idx="6572">
                  <c:v>400</c:v>
                </c:pt>
                <c:pt idx="6573">
                  <c:v>5383</c:v>
                </c:pt>
                <c:pt idx="6574">
                  <c:v>7256</c:v>
                </c:pt>
                <c:pt idx="6575">
                  <c:v>7822</c:v>
                </c:pt>
                <c:pt idx="6576">
                  <c:v>1081</c:v>
                </c:pt>
                <c:pt idx="6577">
                  <c:v>5042</c:v>
                </c:pt>
                <c:pt idx="6578">
                  <c:v>5272</c:v>
                </c:pt>
                <c:pt idx="6579">
                  <c:v>6380</c:v>
                </c:pt>
                <c:pt idx="6580">
                  <c:v>4442</c:v>
                </c:pt>
                <c:pt idx="6581">
                  <c:v>2091</c:v>
                </c:pt>
                <c:pt idx="6582">
                  <c:v>2988</c:v>
                </c:pt>
                <c:pt idx="6583">
                  <c:v>15804</c:v>
                </c:pt>
                <c:pt idx="6584">
                  <c:v>252</c:v>
                </c:pt>
                <c:pt idx="6585">
                  <c:v>8636</c:v>
                </c:pt>
                <c:pt idx="6586">
                  <c:v>10925</c:v>
                </c:pt>
                <c:pt idx="6587">
                  <c:v>9855</c:v>
                </c:pt>
                <c:pt idx="6588">
                  <c:v>197061</c:v>
                </c:pt>
                <c:pt idx="6589">
                  <c:v>166726</c:v>
                </c:pt>
                <c:pt idx="6590">
                  <c:v>166658</c:v>
                </c:pt>
                <c:pt idx="6591">
                  <c:v>155636</c:v>
                </c:pt>
                <c:pt idx="6592">
                  <c:v>160125</c:v>
                </c:pt>
                <c:pt idx="6593">
                  <c:v>183959</c:v>
                </c:pt>
                <c:pt idx="6594">
                  <c:v>204615</c:v>
                </c:pt>
                <c:pt idx="6595">
                  <c:v>170395</c:v>
                </c:pt>
                <c:pt idx="6596">
                  <c:v>156853</c:v>
                </c:pt>
                <c:pt idx="6597">
                  <c:v>109643</c:v>
                </c:pt>
                <c:pt idx="6598">
                  <c:v>73543</c:v>
                </c:pt>
                <c:pt idx="6599">
                  <c:v>91430</c:v>
                </c:pt>
                <c:pt idx="6600">
                  <c:v>29952</c:v>
                </c:pt>
                <c:pt idx="6601">
                  <c:v>35395</c:v>
                </c:pt>
                <c:pt idx="6602">
                  <c:v>28508</c:v>
                </c:pt>
                <c:pt idx="6603">
                  <c:v>42368</c:v>
                </c:pt>
                <c:pt idx="6604">
                  <c:v>12947</c:v>
                </c:pt>
                <c:pt idx="6605">
                  <c:v>18835</c:v>
                </c:pt>
                <c:pt idx="6606">
                  <c:v>1014</c:v>
                </c:pt>
                <c:pt idx="6607">
                  <c:v>3616</c:v>
                </c:pt>
                <c:pt idx="6608">
                  <c:v>1337</c:v>
                </c:pt>
                <c:pt idx="6609">
                  <c:v>5996</c:v>
                </c:pt>
                <c:pt idx="6610">
                  <c:v>2088</c:v>
                </c:pt>
                <c:pt idx="6611">
                  <c:v>557</c:v>
                </c:pt>
                <c:pt idx="6612">
                  <c:v>10964</c:v>
                </c:pt>
                <c:pt idx="6613">
                  <c:v>785</c:v>
                </c:pt>
                <c:pt idx="6614">
                  <c:v>10149</c:v>
                </c:pt>
                <c:pt idx="6615">
                  <c:v>15435</c:v>
                </c:pt>
                <c:pt idx="6616">
                  <c:v>10676</c:v>
                </c:pt>
                <c:pt idx="6617">
                  <c:v>182260</c:v>
                </c:pt>
                <c:pt idx="6618">
                  <c:v>171544</c:v>
                </c:pt>
                <c:pt idx="6619">
                  <c:v>175512</c:v>
                </c:pt>
                <c:pt idx="6620">
                  <c:v>170344</c:v>
                </c:pt>
                <c:pt idx="6621">
                  <c:v>157521</c:v>
                </c:pt>
                <c:pt idx="6622">
                  <c:v>94255</c:v>
                </c:pt>
                <c:pt idx="6623">
                  <c:v>130682</c:v>
                </c:pt>
                <c:pt idx="6624">
                  <c:v>22950</c:v>
                </c:pt>
                <c:pt idx="6625">
                  <c:v>57349</c:v>
                </c:pt>
                <c:pt idx="6626">
                  <c:v>57139</c:v>
                </c:pt>
                <c:pt idx="6627">
                  <c:v>3941</c:v>
                </c:pt>
                <c:pt idx="6628">
                  <c:v>5142</c:v>
                </c:pt>
                <c:pt idx="6629">
                  <c:v>16355</c:v>
                </c:pt>
                <c:pt idx="6630">
                  <c:v>1866</c:v>
                </c:pt>
                <c:pt idx="6631">
                  <c:v>17530</c:v>
                </c:pt>
                <c:pt idx="6632">
                  <c:v>8986</c:v>
                </c:pt>
                <c:pt idx="6633">
                  <c:v>2157</c:v>
                </c:pt>
                <c:pt idx="6634">
                  <c:v>13403</c:v>
                </c:pt>
                <c:pt idx="6635">
                  <c:v>2096</c:v>
                </c:pt>
                <c:pt idx="6636">
                  <c:v>19957</c:v>
                </c:pt>
                <c:pt idx="6637">
                  <c:v>5002</c:v>
                </c:pt>
                <c:pt idx="6638">
                  <c:v>454</c:v>
                </c:pt>
                <c:pt idx="6639">
                  <c:v>19544</c:v>
                </c:pt>
                <c:pt idx="6640">
                  <c:v>5253</c:v>
                </c:pt>
                <c:pt idx="6641">
                  <c:v>2362</c:v>
                </c:pt>
                <c:pt idx="6642">
                  <c:v>1244</c:v>
                </c:pt>
                <c:pt idx="6643">
                  <c:v>169675</c:v>
                </c:pt>
                <c:pt idx="6644">
                  <c:v>186767</c:v>
                </c:pt>
                <c:pt idx="6645">
                  <c:v>169814</c:v>
                </c:pt>
                <c:pt idx="6646">
                  <c:v>181289</c:v>
                </c:pt>
                <c:pt idx="6647">
                  <c:v>151410</c:v>
                </c:pt>
                <c:pt idx="6648">
                  <c:v>183150</c:v>
                </c:pt>
                <c:pt idx="6649">
                  <c:v>183949</c:v>
                </c:pt>
                <c:pt idx="6650">
                  <c:v>185154</c:v>
                </c:pt>
                <c:pt idx="6651">
                  <c:v>116860</c:v>
                </c:pt>
                <c:pt idx="6652">
                  <c:v>89767</c:v>
                </c:pt>
                <c:pt idx="6653">
                  <c:v>102792</c:v>
                </c:pt>
                <c:pt idx="6654">
                  <c:v>130907</c:v>
                </c:pt>
                <c:pt idx="6655">
                  <c:v>130004</c:v>
                </c:pt>
                <c:pt idx="6656">
                  <c:v>60245</c:v>
                </c:pt>
                <c:pt idx="6657">
                  <c:v>73655</c:v>
                </c:pt>
                <c:pt idx="6658">
                  <c:v>32171</c:v>
                </c:pt>
                <c:pt idx="6659">
                  <c:v>32680</c:v>
                </c:pt>
                <c:pt idx="6660">
                  <c:v>41573</c:v>
                </c:pt>
                <c:pt idx="6661">
                  <c:v>50719</c:v>
                </c:pt>
                <c:pt idx="6662">
                  <c:v>24230</c:v>
                </c:pt>
                <c:pt idx="6663">
                  <c:v>3549</c:v>
                </c:pt>
                <c:pt idx="6664">
                  <c:v>6929</c:v>
                </c:pt>
                <c:pt idx="6665">
                  <c:v>6431</c:v>
                </c:pt>
                <c:pt idx="6666">
                  <c:v>3344</c:v>
                </c:pt>
                <c:pt idx="6667">
                  <c:v>8782</c:v>
                </c:pt>
                <c:pt idx="6668">
                  <c:v>343</c:v>
                </c:pt>
                <c:pt idx="6669">
                  <c:v>4105</c:v>
                </c:pt>
                <c:pt idx="6670">
                  <c:v>181959</c:v>
                </c:pt>
                <c:pt idx="6671">
                  <c:v>146963</c:v>
                </c:pt>
                <c:pt idx="6672">
                  <c:v>203042</c:v>
                </c:pt>
                <c:pt idx="6673">
                  <c:v>154432</c:v>
                </c:pt>
                <c:pt idx="6674">
                  <c:v>179385</c:v>
                </c:pt>
                <c:pt idx="6675">
                  <c:v>160908</c:v>
                </c:pt>
                <c:pt idx="6676">
                  <c:v>184346</c:v>
                </c:pt>
                <c:pt idx="6677">
                  <c:v>148282</c:v>
                </c:pt>
                <c:pt idx="6678">
                  <c:v>106174</c:v>
                </c:pt>
                <c:pt idx="6679">
                  <c:v>93577</c:v>
                </c:pt>
                <c:pt idx="6680">
                  <c:v>141019</c:v>
                </c:pt>
                <c:pt idx="6681">
                  <c:v>26080</c:v>
                </c:pt>
                <c:pt idx="6682">
                  <c:v>57803</c:v>
                </c:pt>
                <c:pt idx="6683">
                  <c:v>35652</c:v>
                </c:pt>
                <c:pt idx="6684">
                  <c:v>25144</c:v>
                </c:pt>
                <c:pt idx="6685">
                  <c:v>28717</c:v>
                </c:pt>
                <c:pt idx="6686">
                  <c:v>33156</c:v>
                </c:pt>
                <c:pt idx="6687">
                  <c:v>40819</c:v>
                </c:pt>
                <c:pt idx="6688">
                  <c:v>7844</c:v>
                </c:pt>
                <c:pt idx="6689">
                  <c:v>8553</c:v>
                </c:pt>
                <c:pt idx="6690">
                  <c:v>4201</c:v>
                </c:pt>
                <c:pt idx="6691">
                  <c:v>413</c:v>
                </c:pt>
                <c:pt idx="6692">
                  <c:v>5304</c:v>
                </c:pt>
                <c:pt idx="6693">
                  <c:v>17807</c:v>
                </c:pt>
                <c:pt idx="6694">
                  <c:v>20120</c:v>
                </c:pt>
                <c:pt idx="6695">
                  <c:v>4959</c:v>
                </c:pt>
                <c:pt idx="6696">
                  <c:v>148</c:v>
                </c:pt>
                <c:pt idx="6697">
                  <c:v>1240</c:v>
                </c:pt>
                <c:pt idx="6698">
                  <c:v>2189</c:v>
                </c:pt>
                <c:pt idx="6699">
                  <c:v>10668</c:v>
                </c:pt>
                <c:pt idx="6700">
                  <c:v>83</c:v>
                </c:pt>
                <c:pt idx="6701">
                  <c:v>13886</c:v>
                </c:pt>
                <c:pt idx="6702">
                  <c:v>200610</c:v>
                </c:pt>
                <c:pt idx="6703">
                  <c:v>192286</c:v>
                </c:pt>
                <c:pt idx="6704">
                  <c:v>204817</c:v>
                </c:pt>
                <c:pt idx="6705">
                  <c:v>148639</c:v>
                </c:pt>
                <c:pt idx="6706">
                  <c:v>173770</c:v>
                </c:pt>
                <c:pt idx="6707">
                  <c:v>182050</c:v>
                </c:pt>
                <c:pt idx="6708">
                  <c:v>182064</c:v>
                </c:pt>
                <c:pt idx="6709">
                  <c:v>177815</c:v>
                </c:pt>
                <c:pt idx="6710">
                  <c:v>129858</c:v>
                </c:pt>
                <c:pt idx="6711">
                  <c:v>68186</c:v>
                </c:pt>
                <c:pt idx="6712">
                  <c:v>28224</c:v>
                </c:pt>
                <c:pt idx="6713">
                  <c:v>43526</c:v>
                </c:pt>
                <c:pt idx="6714">
                  <c:v>34744</c:v>
                </c:pt>
                <c:pt idx="6715">
                  <c:v>47130</c:v>
                </c:pt>
                <c:pt idx="6716">
                  <c:v>14132</c:v>
                </c:pt>
                <c:pt idx="6717">
                  <c:v>5465</c:v>
                </c:pt>
                <c:pt idx="6718">
                  <c:v>17395</c:v>
                </c:pt>
                <c:pt idx="6719">
                  <c:v>4172</c:v>
                </c:pt>
                <c:pt idx="6720">
                  <c:v>1291</c:v>
                </c:pt>
                <c:pt idx="6721">
                  <c:v>5467</c:v>
                </c:pt>
                <c:pt idx="6722">
                  <c:v>5260</c:v>
                </c:pt>
                <c:pt idx="6723">
                  <c:v>5041</c:v>
                </c:pt>
                <c:pt idx="6724">
                  <c:v>9921</c:v>
                </c:pt>
                <c:pt idx="6725">
                  <c:v>5687</c:v>
                </c:pt>
                <c:pt idx="6726">
                  <c:v>4916</c:v>
                </c:pt>
                <c:pt idx="6727">
                  <c:v>9300</c:v>
                </c:pt>
                <c:pt idx="6728">
                  <c:v>1753</c:v>
                </c:pt>
                <c:pt idx="6729">
                  <c:v>223770</c:v>
                </c:pt>
                <c:pt idx="6730">
                  <c:v>158916</c:v>
                </c:pt>
                <c:pt idx="6731">
                  <c:v>165595</c:v>
                </c:pt>
                <c:pt idx="6732">
                  <c:v>172994</c:v>
                </c:pt>
                <c:pt idx="6733">
                  <c:v>67609</c:v>
                </c:pt>
                <c:pt idx="6734">
                  <c:v>63778</c:v>
                </c:pt>
                <c:pt idx="6735">
                  <c:v>146197</c:v>
                </c:pt>
                <c:pt idx="6736">
                  <c:v>95364</c:v>
                </c:pt>
                <c:pt idx="6737">
                  <c:v>88316</c:v>
                </c:pt>
                <c:pt idx="6738">
                  <c:v>41757</c:v>
                </c:pt>
                <c:pt idx="6739">
                  <c:v>39565</c:v>
                </c:pt>
                <c:pt idx="6740">
                  <c:v>40800</c:v>
                </c:pt>
                <c:pt idx="6741">
                  <c:v>54745</c:v>
                </c:pt>
                <c:pt idx="6742">
                  <c:v>42920</c:v>
                </c:pt>
                <c:pt idx="6743">
                  <c:v>38187</c:v>
                </c:pt>
                <c:pt idx="6744">
                  <c:v>25013</c:v>
                </c:pt>
                <c:pt idx="6745">
                  <c:v>33984</c:v>
                </c:pt>
                <c:pt idx="6746">
                  <c:v>4382</c:v>
                </c:pt>
                <c:pt idx="6747">
                  <c:v>538</c:v>
                </c:pt>
                <c:pt idx="6748">
                  <c:v>3063</c:v>
                </c:pt>
                <c:pt idx="6749">
                  <c:v>7755</c:v>
                </c:pt>
                <c:pt idx="6750">
                  <c:v>13782</c:v>
                </c:pt>
                <c:pt idx="6751">
                  <c:v>17962</c:v>
                </c:pt>
                <c:pt idx="6752">
                  <c:v>4150</c:v>
                </c:pt>
                <c:pt idx="6753">
                  <c:v>1973</c:v>
                </c:pt>
                <c:pt idx="6754">
                  <c:v>2989</c:v>
                </c:pt>
                <c:pt idx="6755">
                  <c:v>7955</c:v>
                </c:pt>
                <c:pt idx="6756">
                  <c:v>217321</c:v>
                </c:pt>
                <c:pt idx="6757">
                  <c:v>188196</c:v>
                </c:pt>
                <c:pt idx="6758">
                  <c:v>128219</c:v>
                </c:pt>
                <c:pt idx="6759">
                  <c:v>117987</c:v>
                </c:pt>
                <c:pt idx="6760">
                  <c:v>118955</c:v>
                </c:pt>
                <c:pt idx="6761">
                  <c:v>130764</c:v>
                </c:pt>
                <c:pt idx="6762">
                  <c:v>23827</c:v>
                </c:pt>
                <c:pt idx="6763">
                  <c:v>25687</c:v>
                </c:pt>
                <c:pt idx="6764">
                  <c:v>24927</c:v>
                </c:pt>
                <c:pt idx="6765">
                  <c:v>28060</c:v>
                </c:pt>
                <c:pt idx="6766">
                  <c:v>23025</c:v>
                </c:pt>
                <c:pt idx="6767">
                  <c:v>37680</c:v>
                </c:pt>
                <c:pt idx="6768">
                  <c:v>41934</c:v>
                </c:pt>
                <c:pt idx="6769">
                  <c:v>21705</c:v>
                </c:pt>
                <c:pt idx="6770">
                  <c:v>1225</c:v>
                </c:pt>
                <c:pt idx="6771">
                  <c:v>4268</c:v>
                </c:pt>
                <c:pt idx="6772">
                  <c:v>2144</c:v>
                </c:pt>
                <c:pt idx="6773">
                  <c:v>4892</c:v>
                </c:pt>
                <c:pt idx="6774">
                  <c:v>1686</c:v>
                </c:pt>
                <c:pt idx="6775">
                  <c:v>3910</c:v>
                </c:pt>
                <c:pt idx="6776">
                  <c:v>3998</c:v>
                </c:pt>
                <c:pt idx="6777">
                  <c:v>2627</c:v>
                </c:pt>
                <c:pt idx="6778">
                  <c:v>153116</c:v>
                </c:pt>
                <c:pt idx="6779">
                  <c:v>162315</c:v>
                </c:pt>
                <c:pt idx="6780">
                  <c:v>169475</c:v>
                </c:pt>
                <c:pt idx="6781">
                  <c:v>217780</c:v>
                </c:pt>
                <c:pt idx="6782">
                  <c:v>161719</c:v>
                </c:pt>
                <c:pt idx="6783">
                  <c:v>165469</c:v>
                </c:pt>
                <c:pt idx="6784">
                  <c:v>206844</c:v>
                </c:pt>
                <c:pt idx="6785">
                  <c:v>160067</c:v>
                </c:pt>
                <c:pt idx="6786">
                  <c:v>148764</c:v>
                </c:pt>
                <c:pt idx="6787">
                  <c:v>147171</c:v>
                </c:pt>
                <c:pt idx="6788">
                  <c:v>166276</c:v>
                </c:pt>
                <c:pt idx="6789">
                  <c:v>154895</c:v>
                </c:pt>
                <c:pt idx="6790">
                  <c:v>141437</c:v>
                </c:pt>
                <c:pt idx="6791">
                  <c:v>60311</c:v>
                </c:pt>
                <c:pt idx="6792">
                  <c:v>91425</c:v>
                </c:pt>
                <c:pt idx="6793">
                  <c:v>60029</c:v>
                </c:pt>
                <c:pt idx="6794">
                  <c:v>144709</c:v>
                </c:pt>
                <c:pt idx="6795">
                  <c:v>104617</c:v>
                </c:pt>
                <c:pt idx="6796">
                  <c:v>67034</c:v>
                </c:pt>
                <c:pt idx="6797">
                  <c:v>27736</c:v>
                </c:pt>
                <c:pt idx="6798">
                  <c:v>19466</c:v>
                </c:pt>
                <c:pt idx="6799">
                  <c:v>2994</c:v>
                </c:pt>
                <c:pt idx="6800">
                  <c:v>9091</c:v>
                </c:pt>
                <c:pt idx="6801">
                  <c:v>3965</c:v>
                </c:pt>
                <c:pt idx="6802">
                  <c:v>5278</c:v>
                </c:pt>
                <c:pt idx="6803">
                  <c:v>5554</c:v>
                </c:pt>
                <c:pt idx="6804">
                  <c:v>180</c:v>
                </c:pt>
                <c:pt idx="6805">
                  <c:v>4558</c:v>
                </c:pt>
                <c:pt idx="6806">
                  <c:v>8930</c:v>
                </c:pt>
                <c:pt idx="6807">
                  <c:v>6718</c:v>
                </c:pt>
                <c:pt idx="6808">
                  <c:v>153839</c:v>
                </c:pt>
                <c:pt idx="6809">
                  <c:v>162654</c:v>
                </c:pt>
                <c:pt idx="6810">
                  <c:v>148083</c:v>
                </c:pt>
                <c:pt idx="6811">
                  <c:v>155440</c:v>
                </c:pt>
                <c:pt idx="6812">
                  <c:v>148381</c:v>
                </c:pt>
                <c:pt idx="6813">
                  <c:v>215437</c:v>
                </c:pt>
                <c:pt idx="6814">
                  <c:v>166418</c:v>
                </c:pt>
                <c:pt idx="6815">
                  <c:v>172033</c:v>
                </c:pt>
                <c:pt idx="6816">
                  <c:v>185257</c:v>
                </c:pt>
                <c:pt idx="6817">
                  <c:v>93138</c:v>
                </c:pt>
                <c:pt idx="6818">
                  <c:v>89956</c:v>
                </c:pt>
                <c:pt idx="6819">
                  <c:v>100473</c:v>
                </c:pt>
                <c:pt idx="6820">
                  <c:v>101988</c:v>
                </c:pt>
                <c:pt idx="6821">
                  <c:v>126789</c:v>
                </c:pt>
                <c:pt idx="6822">
                  <c:v>120886</c:v>
                </c:pt>
                <c:pt idx="6823">
                  <c:v>126443</c:v>
                </c:pt>
                <c:pt idx="6824">
                  <c:v>89927</c:v>
                </c:pt>
                <c:pt idx="6825">
                  <c:v>121787</c:v>
                </c:pt>
                <c:pt idx="6826">
                  <c:v>36596</c:v>
                </c:pt>
                <c:pt idx="6827">
                  <c:v>34342</c:v>
                </c:pt>
                <c:pt idx="6828">
                  <c:v>32995</c:v>
                </c:pt>
                <c:pt idx="6829">
                  <c:v>42702</c:v>
                </c:pt>
                <c:pt idx="6830">
                  <c:v>40243</c:v>
                </c:pt>
                <c:pt idx="6831">
                  <c:v>37755</c:v>
                </c:pt>
                <c:pt idx="6832">
                  <c:v>31853</c:v>
                </c:pt>
                <c:pt idx="6833">
                  <c:v>7067</c:v>
                </c:pt>
                <c:pt idx="6834">
                  <c:v>21503</c:v>
                </c:pt>
                <c:pt idx="6835">
                  <c:v>9685</c:v>
                </c:pt>
                <c:pt idx="6836">
                  <c:v>20528</c:v>
                </c:pt>
                <c:pt idx="6837">
                  <c:v>166</c:v>
                </c:pt>
                <c:pt idx="6838">
                  <c:v>6559</c:v>
                </c:pt>
                <c:pt idx="6839">
                  <c:v>1953</c:v>
                </c:pt>
                <c:pt idx="6840">
                  <c:v>9392</c:v>
                </c:pt>
                <c:pt idx="6841">
                  <c:v>5637</c:v>
                </c:pt>
                <c:pt idx="6842">
                  <c:v>12065</c:v>
                </c:pt>
                <c:pt idx="6843">
                  <c:v>11778</c:v>
                </c:pt>
                <c:pt idx="6844">
                  <c:v>2148</c:v>
                </c:pt>
                <c:pt idx="6845">
                  <c:v>2760</c:v>
                </c:pt>
                <c:pt idx="6846">
                  <c:v>5707</c:v>
                </c:pt>
                <c:pt idx="6847">
                  <c:v>9577</c:v>
                </c:pt>
                <c:pt idx="6848">
                  <c:v>8173</c:v>
                </c:pt>
                <c:pt idx="6849">
                  <c:v>11983</c:v>
                </c:pt>
                <c:pt idx="6850">
                  <c:v>8812</c:v>
                </c:pt>
                <c:pt idx="6851">
                  <c:v>2335</c:v>
                </c:pt>
                <c:pt idx="6852">
                  <c:v>2597</c:v>
                </c:pt>
                <c:pt idx="6853">
                  <c:v>1784</c:v>
                </c:pt>
                <c:pt idx="6854">
                  <c:v>3403</c:v>
                </c:pt>
                <c:pt idx="6855">
                  <c:v>457</c:v>
                </c:pt>
                <c:pt idx="6856">
                  <c:v>11432</c:v>
                </c:pt>
                <c:pt idx="6857">
                  <c:v>10915</c:v>
                </c:pt>
                <c:pt idx="6858">
                  <c:v>4141</c:v>
                </c:pt>
                <c:pt idx="6859">
                  <c:v>185709</c:v>
                </c:pt>
                <c:pt idx="6860">
                  <c:v>175861</c:v>
                </c:pt>
                <c:pt idx="6861">
                  <c:v>158268</c:v>
                </c:pt>
                <c:pt idx="6862">
                  <c:v>149620</c:v>
                </c:pt>
                <c:pt idx="6863">
                  <c:v>154778</c:v>
                </c:pt>
                <c:pt idx="6864">
                  <c:v>163432</c:v>
                </c:pt>
                <c:pt idx="6865">
                  <c:v>207753</c:v>
                </c:pt>
                <c:pt idx="6866">
                  <c:v>162476</c:v>
                </c:pt>
                <c:pt idx="6867">
                  <c:v>156474</c:v>
                </c:pt>
                <c:pt idx="6868">
                  <c:v>166081</c:v>
                </c:pt>
                <c:pt idx="6869">
                  <c:v>103638</c:v>
                </c:pt>
                <c:pt idx="6870">
                  <c:v>118247</c:v>
                </c:pt>
                <c:pt idx="6871">
                  <c:v>130685</c:v>
                </c:pt>
                <c:pt idx="6872">
                  <c:v>85567</c:v>
                </c:pt>
                <c:pt idx="6873">
                  <c:v>94837</c:v>
                </c:pt>
                <c:pt idx="6874">
                  <c:v>69234</c:v>
                </c:pt>
                <c:pt idx="6875">
                  <c:v>109657</c:v>
                </c:pt>
                <c:pt idx="6876">
                  <c:v>68943</c:v>
                </c:pt>
                <c:pt idx="6877">
                  <c:v>125608</c:v>
                </c:pt>
                <c:pt idx="6878">
                  <c:v>66251</c:v>
                </c:pt>
                <c:pt idx="6879">
                  <c:v>85424</c:v>
                </c:pt>
                <c:pt idx="6880">
                  <c:v>28102</c:v>
                </c:pt>
                <c:pt idx="6881">
                  <c:v>26211</c:v>
                </c:pt>
                <c:pt idx="6882">
                  <c:v>25768</c:v>
                </c:pt>
                <c:pt idx="6883">
                  <c:v>51195</c:v>
                </c:pt>
                <c:pt idx="6884">
                  <c:v>8567</c:v>
                </c:pt>
                <c:pt idx="6885">
                  <c:v>13767</c:v>
                </c:pt>
                <c:pt idx="6886">
                  <c:v>16196</c:v>
                </c:pt>
                <c:pt idx="6887">
                  <c:v>2331</c:v>
                </c:pt>
                <c:pt idx="6888">
                  <c:v>10323</c:v>
                </c:pt>
                <c:pt idx="6889">
                  <c:v>20044</c:v>
                </c:pt>
                <c:pt idx="6890">
                  <c:v>18399</c:v>
                </c:pt>
                <c:pt idx="6891">
                  <c:v>2710</c:v>
                </c:pt>
                <c:pt idx="6892">
                  <c:v>2742</c:v>
                </c:pt>
                <c:pt idx="6893">
                  <c:v>954</c:v>
                </c:pt>
                <c:pt idx="6894">
                  <c:v>10283</c:v>
                </c:pt>
                <c:pt idx="6895">
                  <c:v>12899</c:v>
                </c:pt>
                <c:pt idx="6896">
                  <c:v>7709</c:v>
                </c:pt>
                <c:pt idx="6897">
                  <c:v>906</c:v>
                </c:pt>
                <c:pt idx="6898">
                  <c:v>147721</c:v>
                </c:pt>
                <c:pt idx="6899">
                  <c:v>209289</c:v>
                </c:pt>
                <c:pt idx="6900">
                  <c:v>198138</c:v>
                </c:pt>
                <c:pt idx="6901">
                  <c:v>156062</c:v>
                </c:pt>
                <c:pt idx="6902">
                  <c:v>177541</c:v>
                </c:pt>
                <c:pt idx="6903">
                  <c:v>86167</c:v>
                </c:pt>
                <c:pt idx="6904">
                  <c:v>130242</c:v>
                </c:pt>
                <c:pt idx="6905">
                  <c:v>126021</c:v>
                </c:pt>
                <c:pt idx="6906">
                  <c:v>124356</c:v>
                </c:pt>
                <c:pt idx="6907">
                  <c:v>75360</c:v>
                </c:pt>
                <c:pt idx="6908">
                  <c:v>86270</c:v>
                </c:pt>
                <c:pt idx="6909">
                  <c:v>138963</c:v>
                </c:pt>
                <c:pt idx="6910">
                  <c:v>126703</c:v>
                </c:pt>
                <c:pt idx="6911">
                  <c:v>27959</c:v>
                </c:pt>
                <c:pt idx="6912">
                  <c:v>35017</c:v>
                </c:pt>
                <c:pt idx="6913">
                  <c:v>25537</c:v>
                </c:pt>
                <c:pt idx="6914">
                  <c:v>24122</c:v>
                </c:pt>
                <c:pt idx="6915">
                  <c:v>32107</c:v>
                </c:pt>
                <c:pt idx="6916">
                  <c:v>41646</c:v>
                </c:pt>
                <c:pt idx="6917">
                  <c:v>23777</c:v>
                </c:pt>
                <c:pt idx="6918">
                  <c:v>25190</c:v>
                </c:pt>
                <c:pt idx="6919">
                  <c:v>25470</c:v>
                </c:pt>
                <c:pt idx="6920">
                  <c:v>18246</c:v>
                </c:pt>
                <c:pt idx="6921">
                  <c:v>7453</c:v>
                </c:pt>
                <c:pt idx="6922">
                  <c:v>2356</c:v>
                </c:pt>
                <c:pt idx="6923">
                  <c:v>10320</c:v>
                </c:pt>
                <c:pt idx="6924">
                  <c:v>18606</c:v>
                </c:pt>
                <c:pt idx="6925">
                  <c:v>20266</c:v>
                </c:pt>
                <c:pt idx="6926">
                  <c:v>1908</c:v>
                </c:pt>
                <c:pt idx="6927">
                  <c:v>3715</c:v>
                </c:pt>
                <c:pt idx="6928">
                  <c:v>5060</c:v>
                </c:pt>
                <c:pt idx="6929">
                  <c:v>15235</c:v>
                </c:pt>
                <c:pt idx="6930">
                  <c:v>15505</c:v>
                </c:pt>
                <c:pt idx="6931">
                  <c:v>3485</c:v>
                </c:pt>
                <c:pt idx="6932">
                  <c:v>1804</c:v>
                </c:pt>
                <c:pt idx="6933">
                  <c:v>4979</c:v>
                </c:pt>
                <c:pt idx="6934">
                  <c:v>8066</c:v>
                </c:pt>
                <c:pt idx="6935">
                  <c:v>174926</c:v>
                </c:pt>
                <c:pt idx="6936">
                  <c:v>206928</c:v>
                </c:pt>
                <c:pt idx="6937">
                  <c:v>179930</c:v>
                </c:pt>
                <c:pt idx="6938">
                  <c:v>171663</c:v>
                </c:pt>
                <c:pt idx="6939">
                  <c:v>172309</c:v>
                </c:pt>
                <c:pt idx="6940">
                  <c:v>163172</c:v>
                </c:pt>
                <c:pt idx="6941">
                  <c:v>149296</c:v>
                </c:pt>
                <c:pt idx="6942">
                  <c:v>149621</c:v>
                </c:pt>
                <c:pt idx="6943">
                  <c:v>180921</c:v>
                </c:pt>
                <c:pt idx="6944">
                  <c:v>66665</c:v>
                </c:pt>
                <c:pt idx="6945">
                  <c:v>144150</c:v>
                </c:pt>
                <c:pt idx="6946">
                  <c:v>103261</c:v>
                </c:pt>
                <c:pt idx="6947">
                  <c:v>98197</c:v>
                </c:pt>
                <c:pt idx="6948">
                  <c:v>138616</c:v>
                </c:pt>
                <c:pt idx="6949">
                  <c:v>68340</c:v>
                </c:pt>
                <c:pt idx="6950">
                  <c:v>98472</c:v>
                </c:pt>
                <c:pt idx="6951">
                  <c:v>25004</c:v>
                </c:pt>
                <c:pt idx="6952">
                  <c:v>22477</c:v>
                </c:pt>
                <c:pt idx="6953">
                  <c:v>38390</c:v>
                </c:pt>
                <c:pt idx="6954">
                  <c:v>56690</c:v>
                </c:pt>
                <c:pt idx="6955">
                  <c:v>17577</c:v>
                </c:pt>
                <c:pt idx="6956">
                  <c:v>1174</c:v>
                </c:pt>
                <c:pt idx="6957">
                  <c:v>1706</c:v>
                </c:pt>
                <c:pt idx="6958">
                  <c:v>7215</c:v>
                </c:pt>
                <c:pt idx="6959">
                  <c:v>1721</c:v>
                </c:pt>
                <c:pt idx="6960">
                  <c:v>7821</c:v>
                </c:pt>
                <c:pt idx="6961">
                  <c:v>9509</c:v>
                </c:pt>
                <c:pt idx="6962">
                  <c:v>4485</c:v>
                </c:pt>
                <c:pt idx="6963">
                  <c:v>11437</c:v>
                </c:pt>
                <c:pt idx="6964">
                  <c:v>4598</c:v>
                </c:pt>
                <c:pt idx="6965">
                  <c:v>5724</c:v>
                </c:pt>
                <c:pt idx="6966">
                  <c:v>3237</c:v>
                </c:pt>
                <c:pt idx="6967">
                  <c:v>5784</c:v>
                </c:pt>
                <c:pt idx="6968">
                  <c:v>1066</c:v>
                </c:pt>
                <c:pt idx="6969">
                  <c:v>19918</c:v>
                </c:pt>
                <c:pt idx="6970">
                  <c:v>3696</c:v>
                </c:pt>
                <c:pt idx="6971">
                  <c:v>2200</c:v>
                </c:pt>
                <c:pt idx="6972">
                  <c:v>169697</c:v>
                </c:pt>
                <c:pt idx="6973">
                  <c:v>218995</c:v>
                </c:pt>
                <c:pt idx="6974">
                  <c:v>201406</c:v>
                </c:pt>
                <c:pt idx="6975">
                  <c:v>169146</c:v>
                </c:pt>
                <c:pt idx="6976">
                  <c:v>213149</c:v>
                </c:pt>
                <c:pt idx="6977">
                  <c:v>159087</c:v>
                </c:pt>
                <c:pt idx="6978">
                  <c:v>153481</c:v>
                </c:pt>
                <c:pt idx="6979">
                  <c:v>157135</c:v>
                </c:pt>
                <c:pt idx="6980">
                  <c:v>109105</c:v>
                </c:pt>
                <c:pt idx="6981">
                  <c:v>129156</c:v>
                </c:pt>
                <c:pt idx="6982">
                  <c:v>72799</c:v>
                </c:pt>
                <c:pt idx="6983">
                  <c:v>104498</c:v>
                </c:pt>
                <c:pt idx="6984">
                  <c:v>119856</c:v>
                </c:pt>
                <c:pt idx="6985">
                  <c:v>107463</c:v>
                </c:pt>
                <c:pt idx="6986">
                  <c:v>121414</c:v>
                </c:pt>
                <c:pt idx="6987">
                  <c:v>76681</c:v>
                </c:pt>
                <c:pt idx="6988">
                  <c:v>143701</c:v>
                </c:pt>
                <c:pt idx="6989">
                  <c:v>27817</c:v>
                </c:pt>
                <c:pt idx="6990">
                  <c:v>33624</c:v>
                </c:pt>
                <c:pt idx="6991">
                  <c:v>32990</c:v>
                </c:pt>
                <c:pt idx="6992">
                  <c:v>22947</c:v>
                </c:pt>
                <c:pt idx="6993">
                  <c:v>24786</c:v>
                </c:pt>
                <c:pt idx="6994">
                  <c:v>32679</c:v>
                </c:pt>
                <c:pt idx="6995">
                  <c:v>6215</c:v>
                </c:pt>
                <c:pt idx="6996">
                  <c:v>3247</c:v>
                </c:pt>
                <c:pt idx="6997">
                  <c:v>3159</c:v>
                </c:pt>
                <c:pt idx="6998">
                  <c:v>15000</c:v>
                </c:pt>
                <c:pt idx="6999">
                  <c:v>21506</c:v>
                </c:pt>
                <c:pt idx="7000">
                  <c:v>11730</c:v>
                </c:pt>
                <c:pt idx="7001">
                  <c:v>18686</c:v>
                </c:pt>
                <c:pt idx="7002">
                  <c:v>5186</c:v>
                </c:pt>
                <c:pt idx="7003">
                  <c:v>19653</c:v>
                </c:pt>
                <c:pt idx="7004">
                  <c:v>3127</c:v>
                </c:pt>
                <c:pt idx="7005">
                  <c:v>3515</c:v>
                </c:pt>
                <c:pt idx="7006">
                  <c:v>21631</c:v>
                </c:pt>
                <c:pt idx="7007">
                  <c:v>14525</c:v>
                </c:pt>
                <c:pt idx="7008">
                  <c:v>2226</c:v>
                </c:pt>
                <c:pt idx="7009">
                  <c:v>13460</c:v>
                </c:pt>
                <c:pt idx="7010">
                  <c:v>161928</c:v>
                </c:pt>
                <c:pt idx="7011">
                  <c:v>147144</c:v>
                </c:pt>
                <c:pt idx="7012">
                  <c:v>179918</c:v>
                </c:pt>
                <c:pt idx="7013">
                  <c:v>209530</c:v>
                </c:pt>
                <c:pt idx="7014">
                  <c:v>169743</c:v>
                </c:pt>
                <c:pt idx="7015">
                  <c:v>150010</c:v>
                </c:pt>
                <c:pt idx="7016">
                  <c:v>191049</c:v>
                </c:pt>
                <c:pt idx="7017">
                  <c:v>184842</c:v>
                </c:pt>
                <c:pt idx="7018">
                  <c:v>66825</c:v>
                </c:pt>
                <c:pt idx="7019">
                  <c:v>116593</c:v>
                </c:pt>
                <c:pt idx="7020">
                  <c:v>122867</c:v>
                </c:pt>
                <c:pt idx="7021">
                  <c:v>88950</c:v>
                </c:pt>
                <c:pt idx="7022">
                  <c:v>132407</c:v>
                </c:pt>
                <c:pt idx="7023">
                  <c:v>40440</c:v>
                </c:pt>
                <c:pt idx="7024">
                  <c:v>31554</c:v>
                </c:pt>
                <c:pt idx="7025">
                  <c:v>32333</c:v>
                </c:pt>
                <c:pt idx="7026">
                  <c:v>42195</c:v>
                </c:pt>
                <c:pt idx="7027">
                  <c:v>55842</c:v>
                </c:pt>
                <c:pt idx="7028">
                  <c:v>40238</c:v>
                </c:pt>
                <c:pt idx="7029">
                  <c:v>585</c:v>
                </c:pt>
                <c:pt idx="7030">
                  <c:v>1414</c:v>
                </c:pt>
                <c:pt idx="7031">
                  <c:v>2758</c:v>
                </c:pt>
                <c:pt idx="7032">
                  <c:v>5351</c:v>
                </c:pt>
                <c:pt idx="7033">
                  <c:v>3271</c:v>
                </c:pt>
                <c:pt idx="7034">
                  <c:v>21809</c:v>
                </c:pt>
                <c:pt idx="7035">
                  <c:v>6253</c:v>
                </c:pt>
                <c:pt idx="7036">
                  <c:v>13508</c:v>
                </c:pt>
                <c:pt idx="7037">
                  <c:v>9288</c:v>
                </c:pt>
                <c:pt idx="7038">
                  <c:v>4288</c:v>
                </c:pt>
                <c:pt idx="7039">
                  <c:v>657</c:v>
                </c:pt>
                <c:pt idx="7040">
                  <c:v>504</c:v>
                </c:pt>
                <c:pt idx="7041">
                  <c:v>1306</c:v>
                </c:pt>
                <c:pt idx="7042">
                  <c:v>479</c:v>
                </c:pt>
                <c:pt idx="7043">
                  <c:v>147009</c:v>
                </c:pt>
                <c:pt idx="7044">
                  <c:v>183441</c:v>
                </c:pt>
                <c:pt idx="7045">
                  <c:v>201186</c:v>
                </c:pt>
                <c:pt idx="7046">
                  <c:v>169102</c:v>
                </c:pt>
                <c:pt idx="7047">
                  <c:v>171199</c:v>
                </c:pt>
                <c:pt idx="7048">
                  <c:v>203716</c:v>
                </c:pt>
                <c:pt idx="7049">
                  <c:v>161620</c:v>
                </c:pt>
                <c:pt idx="7050">
                  <c:v>194081</c:v>
                </c:pt>
                <c:pt idx="7051">
                  <c:v>158267</c:v>
                </c:pt>
                <c:pt idx="7052">
                  <c:v>64897</c:v>
                </c:pt>
                <c:pt idx="7053">
                  <c:v>136240</c:v>
                </c:pt>
                <c:pt idx="7054">
                  <c:v>67972</c:v>
                </c:pt>
                <c:pt idx="7055">
                  <c:v>36229</c:v>
                </c:pt>
                <c:pt idx="7056">
                  <c:v>26114</c:v>
                </c:pt>
                <c:pt idx="7057">
                  <c:v>42685</c:v>
                </c:pt>
                <c:pt idx="7058">
                  <c:v>32194</c:v>
                </c:pt>
                <c:pt idx="7059">
                  <c:v>34221</c:v>
                </c:pt>
                <c:pt idx="7060">
                  <c:v>42968</c:v>
                </c:pt>
                <c:pt idx="7061">
                  <c:v>13805</c:v>
                </c:pt>
                <c:pt idx="7062">
                  <c:v>565</c:v>
                </c:pt>
                <c:pt idx="7063">
                  <c:v>3958</c:v>
                </c:pt>
                <c:pt idx="7064">
                  <c:v>14812</c:v>
                </c:pt>
                <c:pt idx="7065">
                  <c:v>20445</c:v>
                </c:pt>
                <c:pt idx="7066">
                  <c:v>8707</c:v>
                </c:pt>
                <c:pt idx="7067">
                  <c:v>3373</c:v>
                </c:pt>
                <c:pt idx="7068">
                  <c:v>2038</c:v>
                </c:pt>
                <c:pt idx="7069">
                  <c:v>183</c:v>
                </c:pt>
                <c:pt idx="7070">
                  <c:v>7097</c:v>
                </c:pt>
                <c:pt idx="7071">
                  <c:v>20422</c:v>
                </c:pt>
                <c:pt idx="7072">
                  <c:v>3889</c:v>
                </c:pt>
                <c:pt idx="7073">
                  <c:v>2143</c:v>
                </c:pt>
                <c:pt idx="7074">
                  <c:v>16149</c:v>
                </c:pt>
                <c:pt idx="7075">
                  <c:v>2717</c:v>
                </c:pt>
                <c:pt idx="7076">
                  <c:v>2559</c:v>
                </c:pt>
                <c:pt idx="7077">
                  <c:v>156007</c:v>
                </c:pt>
                <c:pt idx="7078">
                  <c:v>200783</c:v>
                </c:pt>
                <c:pt idx="7079">
                  <c:v>177725</c:v>
                </c:pt>
                <c:pt idx="7080">
                  <c:v>175634</c:v>
                </c:pt>
                <c:pt idx="7081">
                  <c:v>178839</c:v>
                </c:pt>
                <c:pt idx="7082">
                  <c:v>186864</c:v>
                </c:pt>
                <c:pt idx="7083">
                  <c:v>151369</c:v>
                </c:pt>
                <c:pt idx="7084">
                  <c:v>159355</c:v>
                </c:pt>
                <c:pt idx="7085">
                  <c:v>175541</c:v>
                </c:pt>
                <c:pt idx="7086">
                  <c:v>93879</c:v>
                </c:pt>
                <c:pt idx="7087">
                  <c:v>62814</c:v>
                </c:pt>
                <c:pt idx="7088">
                  <c:v>108711</c:v>
                </c:pt>
                <c:pt idx="7089">
                  <c:v>80934</c:v>
                </c:pt>
                <c:pt idx="7090">
                  <c:v>85338</c:v>
                </c:pt>
                <c:pt idx="7091">
                  <c:v>76065</c:v>
                </c:pt>
                <c:pt idx="7092">
                  <c:v>66896</c:v>
                </c:pt>
                <c:pt idx="7093">
                  <c:v>92499</c:v>
                </c:pt>
                <c:pt idx="7094">
                  <c:v>124647</c:v>
                </c:pt>
                <c:pt idx="7095">
                  <c:v>39415</c:v>
                </c:pt>
                <c:pt idx="7096">
                  <c:v>36297</c:v>
                </c:pt>
                <c:pt idx="7097">
                  <c:v>46746</c:v>
                </c:pt>
                <c:pt idx="7098">
                  <c:v>33785</c:v>
                </c:pt>
                <c:pt idx="7099">
                  <c:v>31887</c:v>
                </c:pt>
                <c:pt idx="7100">
                  <c:v>5831</c:v>
                </c:pt>
                <c:pt idx="7101">
                  <c:v>2502</c:v>
                </c:pt>
                <c:pt idx="7102">
                  <c:v>13314</c:v>
                </c:pt>
                <c:pt idx="7103">
                  <c:v>10973</c:v>
                </c:pt>
                <c:pt idx="7104">
                  <c:v>477</c:v>
                </c:pt>
                <c:pt idx="7105">
                  <c:v>8331</c:v>
                </c:pt>
                <c:pt idx="7106">
                  <c:v>462</c:v>
                </c:pt>
                <c:pt idx="7107">
                  <c:v>6121</c:v>
                </c:pt>
                <c:pt idx="7108">
                  <c:v>1012</c:v>
                </c:pt>
                <c:pt idx="7109">
                  <c:v>5646</c:v>
                </c:pt>
                <c:pt idx="7110">
                  <c:v>2916</c:v>
                </c:pt>
                <c:pt idx="7111">
                  <c:v>183521</c:v>
                </c:pt>
                <c:pt idx="7112">
                  <c:v>216482</c:v>
                </c:pt>
                <c:pt idx="7113">
                  <c:v>213549</c:v>
                </c:pt>
                <c:pt idx="7114">
                  <c:v>191073</c:v>
                </c:pt>
                <c:pt idx="7115">
                  <c:v>129971</c:v>
                </c:pt>
                <c:pt idx="7116">
                  <c:v>142645</c:v>
                </c:pt>
                <c:pt idx="7117">
                  <c:v>133713</c:v>
                </c:pt>
                <c:pt idx="7118">
                  <c:v>29382</c:v>
                </c:pt>
                <c:pt idx="7119">
                  <c:v>58696</c:v>
                </c:pt>
                <c:pt idx="7120">
                  <c:v>42731</c:v>
                </c:pt>
                <c:pt idx="7121">
                  <c:v>41311</c:v>
                </c:pt>
                <c:pt idx="7122">
                  <c:v>7941</c:v>
                </c:pt>
                <c:pt idx="7123">
                  <c:v>17397</c:v>
                </c:pt>
                <c:pt idx="7124">
                  <c:v>519</c:v>
                </c:pt>
                <c:pt idx="7125">
                  <c:v>3914</c:v>
                </c:pt>
                <c:pt idx="7126">
                  <c:v>7927</c:v>
                </c:pt>
                <c:pt idx="7127">
                  <c:v>2121</c:v>
                </c:pt>
                <c:pt idx="7128">
                  <c:v>4842</c:v>
                </c:pt>
                <c:pt idx="7129">
                  <c:v>3677</c:v>
                </c:pt>
                <c:pt idx="7130">
                  <c:v>5239</c:v>
                </c:pt>
                <c:pt idx="7131">
                  <c:v>18891</c:v>
                </c:pt>
                <c:pt idx="7132">
                  <c:v>7634</c:v>
                </c:pt>
                <c:pt idx="7133">
                  <c:v>152174</c:v>
                </c:pt>
                <c:pt idx="7134">
                  <c:v>150013</c:v>
                </c:pt>
                <c:pt idx="7135">
                  <c:v>208480</c:v>
                </c:pt>
                <c:pt idx="7136">
                  <c:v>180611</c:v>
                </c:pt>
                <c:pt idx="7137">
                  <c:v>150539</c:v>
                </c:pt>
                <c:pt idx="7138">
                  <c:v>204543</c:v>
                </c:pt>
                <c:pt idx="7139">
                  <c:v>179794</c:v>
                </c:pt>
                <c:pt idx="7140">
                  <c:v>183643</c:v>
                </c:pt>
                <c:pt idx="7141">
                  <c:v>140468</c:v>
                </c:pt>
                <c:pt idx="7142">
                  <c:v>130008</c:v>
                </c:pt>
                <c:pt idx="7143">
                  <c:v>102219</c:v>
                </c:pt>
                <c:pt idx="7144">
                  <c:v>131788</c:v>
                </c:pt>
                <c:pt idx="7145">
                  <c:v>92876</c:v>
                </c:pt>
                <c:pt idx="7146">
                  <c:v>113567</c:v>
                </c:pt>
                <c:pt idx="7147">
                  <c:v>120781</c:v>
                </c:pt>
                <c:pt idx="7148">
                  <c:v>144310</c:v>
                </c:pt>
                <c:pt idx="7149">
                  <c:v>71837</c:v>
                </c:pt>
                <c:pt idx="7150">
                  <c:v>67123</c:v>
                </c:pt>
                <c:pt idx="7151">
                  <c:v>140179</c:v>
                </c:pt>
                <c:pt idx="7152">
                  <c:v>136058</c:v>
                </c:pt>
                <c:pt idx="7153">
                  <c:v>40851</c:v>
                </c:pt>
                <c:pt idx="7154">
                  <c:v>30958</c:v>
                </c:pt>
                <c:pt idx="7155">
                  <c:v>4257</c:v>
                </c:pt>
                <c:pt idx="7156">
                  <c:v>3568</c:v>
                </c:pt>
                <c:pt idx="7157">
                  <c:v>4884</c:v>
                </c:pt>
                <c:pt idx="7158">
                  <c:v>7114</c:v>
                </c:pt>
                <c:pt idx="7159">
                  <c:v>5183</c:v>
                </c:pt>
                <c:pt idx="7160">
                  <c:v>4770</c:v>
                </c:pt>
                <c:pt idx="7161">
                  <c:v>3531</c:v>
                </c:pt>
                <c:pt idx="7162">
                  <c:v>2780</c:v>
                </c:pt>
                <c:pt idx="7163">
                  <c:v>1749</c:v>
                </c:pt>
                <c:pt idx="7164">
                  <c:v>1207</c:v>
                </c:pt>
                <c:pt idx="7165">
                  <c:v>2482</c:v>
                </c:pt>
                <c:pt idx="7166">
                  <c:v>79</c:v>
                </c:pt>
                <c:pt idx="7167">
                  <c:v>6732</c:v>
                </c:pt>
                <c:pt idx="7168">
                  <c:v>7828</c:v>
                </c:pt>
                <c:pt idx="7169">
                  <c:v>1450</c:v>
                </c:pt>
                <c:pt idx="7170">
                  <c:v>2809</c:v>
                </c:pt>
                <c:pt idx="7171">
                  <c:v>6405</c:v>
                </c:pt>
                <c:pt idx="7172">
                  <c:v>18115</c:v>
                </c:pt>
                <c:pt idx="7173">
                  <c:v>5956</c:v>
                </c:pt>
                <c:pt idx="7174">
                  <c:v>3560</c:v>
                </c:pt>
                <c:pt idx="7175">
                  <c:v>2262</c:v>
                </c:pt>
                <c:pt idx="7176">
                  <c:v>999</c:v>
                </c:pt>
                <c:pt idx="7177">
                  <c:v>5591</c:v>
                </c:pt>
                <c:pt idx="7178">
                  <c:v>178361</c:v>
                </c:pt>
                <c:pt idx="7179">
                  <c:v>147883</c:v>
                </c:pt>
                <c:pt idx="7180">
                  <c:v>192830</c:v>
                </c:pt>
                <c:pt idx="7181">
                  <c:v>186279</c:v>
                </c:pt>
                <c:pt idx="7182">
                  <c:v>153870</c:v>
                </c:pt>
                <c:pt idx="7183">
                  <c:v>193083</c:v>
                </c:pt>
                <c:pt idx="7184">
                  <c:v>174584</c:v>
                </c:pt>
                <c:pt idx="7185">
                  <c:v>156482</c:v>
                </c:pt>
                <c:pt idx="7186">
                  <c:v>177542</c:v>
                </c:pt>
                <c:pt idx="7187">
                  <c:v>192623</c:v>
                </c:pt>
                <c:pt idx="7188">
                  <c:v>92497</c:v>
                </c:pt>
                <c:pt idx="7189">
                  <c:v>72242</c:v>
                </c:pt>
                <c:pt idx="7190">
                  <c:v>118330</c:v>
                </c:pt>
                <c:pt idx="7191">
                  <c:v>95449</c:v>
                </c:pt>
                <c:pt idx="7192">
                  <c:v>69316</c:v>
                </c:pt>
                <c:pt idx="7193">
                  <c:v>25749</c:v>
                </c:pt>
                <c:pt idx="7194">
                  <c:v>38764</c:v>
                </c:pt>
                <c:pt idx="7195">
                  <c:v>29118</c:v>
                </c:pt>
                <c:pt idx="7196">
                  <c:v>35207</c:v>
                </c:pt>
                <c:pt idx="7197">
                  <c:v>40561</c:v>
                </c:pt>
                <c:pt idx="7198">
                  <c:v>58565</c:v>
                </c:pt>
                <c:pt idx="7199">
                  <c:v>43927</c:v>
                </c:pt>
                <c:pt idx="7200">
                  <c:v>31057</c:v>
                </c:pt>
                <c:pt idx="7201">
                  <c:v>4107</c:v>
                </c:pt>
                <c:pt idx="7202">
                  <c:v>20907</c:v>
                </c:pt>
                <c:pt idx="7203">
                  <c:v>20253</c:v>
                </c:pt>
                <c:pt idx="7204">
                  <c:v>4165</c:v>
                </c:pt>
                <c:pt idx="7205">
                  <c:v>813</c:v>
                </c:pt>
                <c:pt idx="7206">
                  <c:v>1672</c:v>
                </c:pt>
                <c:pt idx="7207">
                  <c:v>20182</c:v>
                </c:pt>
                <c:pt idx="7208">
                  <c:v>19373</c:v>
                </c:pt>
                <c:pt idx="7209">
                  <c:v>2174</c:v>
                </c:pt>
                <c:pt idx="7210">
                  <c:v>8939</c:v>
                </c:pt>
                <c:pt idx="7211">
                  <c:v>1572</c:v>
                </c:pt>
                <c:pt idx="7212">
                  <c:v>9516</c:v>
                </c:pt>
                <c:pt idx="7213">
                  <c:v>2483</c:v>
                </c:pt>
                <c:pt idx="7214">
                  <c:v>184117</c:v>
                </c:pt>
                <c:pt idx="7215">
                  <c:v>166859</c:v>
                </c:pt>
                <c:pt idx="7216">
                  <c:v>158093</c:v>
                </c:pt>
                <c:pt idx="7217">
                  <c:v>209886</c:v>
                </c:pt>
                <c:pt idx="7218">
                  <c:v>213953</c:v>
                </c:pt>
                <c:pt idx="7219">
                  <c:v>171447</c:v>
                </c:pt>
                <c:pt idx="7220">
                  <c:v>88871</c:v>
                </c:pt>
                <c:pt idx="7221">
                  <c:v>146094</c:v>
                </c:pt>
                <c:pt idx="7222">
                  <c:v>31335</c:v>
                </c:pt>
                <c:pt idx="7223">
                  <c:v>23284</c:v>
                </c:pt>
                <c:pt idx="7224">
                  <c:v>39020</c:v>
                </c:pt>
                <c:pt idx="7225">
                  <c:v>31336</c:v>
                </c:pt>
                <c:pt idx="7226">
                  <c:v>31821</c:v>
                </c:pt>
                <c:pt idx="7227">
                  <c:v>38923</c:v>
                </c:pt>
                <c:pt idx="7228">
                  <c:v>8329</c:v>
                </c:pt>
                <c:pt idx="7229">
                  <c:v>19623</c:v>
                </c:pt>
                <c:pt idx="7230">
                  <c:v>5694</c:v>
                </c:pt>
                <c:pt idx="7231">
                  <c:v>7970</c:v>
                </c:pt>
                <c:pt idx="7232">
                  <c:v>2195</c:v>
                </c:pt>
                <c:pt idx="7233">
                  <c:v>469</c:v>
                </c:pt>
                <c:pt idx="7234">
                  <c:v>12317</c:v>
                </c:pt>
                <c:pt idx="7235">
                  <c:v>8031</c:v>
                </c:pt>
                <c:pt idx="7236">
                  <c:v>4270</c:v>
                </c:pt>
                <c:pt idx="7237">
                  <c:v>7338</c:v>
                </c:pt>
                <c:pt idx="7238">
                  <c:v>1583</c:v>
                </c:pt>
                <c:pt idx="7239">
                  <c:v>649</c:v>
                </c:pt>
                <c:pt idx="7240">
                  <c:v>1028</c:v>
                </c:pt>
                <c:pt idx="7241">
                  <c:v>4694</c:v>
                </c:pt>
                <c:pt idx="7242">
                  <c:v>8666</c:v>
                </c:pt>
                <c:pt idx="7243">
                  <c:v>2716</c:v>
                </c:pt>
                <c:pt idx="7244">
                  <c:v>8486</c:v>
                </c:pt>
                <c:pt idx="7245">
                  <c:v>7177</c:v>
                </c:pt>
                <c:pt idx="7246">
                  <c:v>14452</c:v>
                </c:pt>
                <c:pt idx="7247">
                  <c:v>179929</c:v>
                </c:pt>
                <c:pt idx="7248">
                  <c:v>215471</c:v>
                </c:pt>
                <c:pt idx="7249">
                  <c:v>211323</c:v>
                </c:pt>
                <c:pt idx="7250">
                  <c:v>138966</c:v>
                </c:pt>
                <c:pt idx="7251">
                  <c:v>142303</c:v>
                </c:pt>
                <c:pt idx="7252">
                  <c:v>66213</c:v>
                </c:pt>
                <c:pt idx="7253">
                  <c:v>142638</c:v>
                </c:pt>
                <c:pt idx="7254">
                  <c:v>64656</c:v>
                </c:pt>
                <c:pt idx="7255">
                  <c:v>84671</c:v>
                </c:pt>
                <c:pt idx="7256">
                  <c:v>35662</c:v>
                </c:pt>
                <c:pt idx="7257">
                  <c:v>25972</c:v>
                </c:pt>
                <c:pt idx="7258">
                  <c:v>40651</c:v>
                </c:pt>
                <c:pt idx="7259">
                  <c:v>31968</c:v>
                </c:pt>
                <c:pt idx="7260">
                  <c:v>15069</c:v>
                </c:pt>
                <c:pt idx="7261">
                  <c:v>2383</c:v>
                </c:pt>
                <c:pt idx="7262">
                  <c:v>13115</c:v>
                </c:pt>
                <c:pt idx="7263">
                  <c:v>206</c:v>
                </c:pt>
                <c:pt idx="7264">
                  <c:v>14036</c:v>
                </c:pt>
                <c:pt idx="7265">
                  <c:v>1504</c:v>
                </c:pt>
                <c:pt idx="7266">
                  <c:v>3057</c:v>
                </c:pt>
                <c:pt idx="7267">
                  <c:v>3357</c:v>
                </c:pt>
                <c:pt idx="7268">
                  <c:v>3091</c:v>
                </c:pt>
                <c:pt idx="7269">
                  <c:v>4799</c:v>
                </c:pt>
                <c:pt idx="7270">
                  <c:v>6926</c:v>
                </c:pt>
                <c:pt idx="7271">
                  <c:v>4815</c:v>
                </c:pt>
                <c:pt idx="7272">
                  <c:v>4516</c:v>
                </c:pt>
                <c:pt idx="7273">
                  <c:v>3637</c:v>
                </c:pt>
                <c:pt idx="7274">
                  <c:v>12622</c:v>
                </c:pt>
                <c:pt idx="7275">
                  <c:v>156096</c:v>
                </c:pt>
                <c:pt idx="7276">
                  <c:v>180345</c:v>
                </c:pt>
                <c:pt idx="7277">
                  <c:v>156458</c:v>
                </c:pt>
                <c:pt idx="7278">
                  <c:v>191998</c:v>
                </c:pt>
                <c:pt idx="7279">
                  <c:v>232832</c:v>
                </c:pt>
                <c:pt idx="7280">
                  <c:v>182487</c:v>
                </c:pt>
                <c:pt idx="7281">
                  <c:v>162071</c:v>
                </c:pt>
                <c:pt idx="7282">
                  <c:v>164627</c:v>
                </c:pt>
                <c:pt idx="7283">
                  <c:v>154343</c:v>
                </c:pt>
                <c:pt idx="7284">
                  <c:v>95710</c:v>
                </c:pt>
                <c:pt idx="7285">
                  <c:v>91010</c:v>
                </c:pt>
                <c:pt idx="7286">
                  <c:v>119639</c:v>
                </c:pt>
                <c:pt idx="7287">
                  <c:v>67601</c:v>
                </c:pt>
                <c:pt idx="7288">
                  <c:v>66851</c:v>
                </c:pt>
                <c:pt idx="7289">
                  <c:v>107649</c:v>
                </c:pt>
                <c:pt idx="7290">
                  <c:v>128425</c:v>
                </c:pt>
                <c:pt idx="7291">
                  <c:v>114863</c:v>
                </c:pt>
                <c:pt idx="7292">
                  <c:v>127432</c:v>
                </c:pt>
                <c:pt idx="7293">
                  <c:v>57458</c:v>
                </c:pt>
                <c:pt idx="7294">
                  <c:v>23654</c:v>
                </c:pt>
                <c:pt idx="7295">
                  <c:v>24845</c:v>
                </c:pt>
                <c:pt idx="7296">
                  <c:v>46743</c:v>
                </c:pt>
                <c:pt idx="7297">
                  <c:v>2000</c:v>
                </c:pt>
                <c:pt idx="7298">
                  <c:v>18880</c:v>
                </c:pt>
                <c:pt idx="7299">
                  <c:v>1503</c:v>
                </c:pt>
                <c:pt idx="7300">
                  <c:v>7861</c:v>
                </c:pt>
                <c:pt idx="7301">
                  <c:v>752</c:v>
                </c:pt>
                <c:pt idx="7302">
                  <c:v>4477</c:v>
                </c:pt>
                <c:pt idx="7303">
                  <c:v>3189</c:v>
                </c:pt>
                <c:pt idx="7304">
                  <c:v>2092</c:v>
                </c:pt>
                <c:pt idx="7305">
                  <c:v>18058</c:v>
                </c:pt>
                <c:pt idx="7306">
                  <c:v>3053</c:v>
                </c:pt>
                <c:pt idx="7307">
                  <c:v>20829</c:v>
                </c:pt>
                <c:pt idx="7308">
                  <c:v>2095</c:v>
                </c:pt>
                <c:pt idx="7309">
                  <c:v>12544</c:v>
                </c:pt>
                <c:pt idx="7310">
                  <c:v>8319</c:v>
                </c:pt>
                <c:pt idx="7311">
                  <c:v>13016</c:v>
                </c:pt>
                <c:pt idx="7312">
                  <c:v>4696</c:v>
                </c:pt>
                <c:pt idx="7313">
                  <c:v>3365</c:v>
                </c:pt>
                <c:pt idx="7314">
                  <c:v>4848</c:v>
                </c:pt>
                <c:pt idx="7315">
                  <c:v>5826</c:v>
                </c:pt>
                <c:pt idx="7316">
                  <c:v>9049</c:v>
                </c:pt>
                <c:pt idx="7317">
                  <c:v>18781</c:v>
                </c:pt>
                <c:pt idx="7318">
                  <c:v>4914</c:v>
                </c:pt>
                <c:pt idx="7319">
                  <c:v>2824</c:v>
                </c:pt>
                <c:pt idx="7320">
                  <c:v>933</c:v>
                </c:pt>
                <c:pt idx="7321">
                  <c:v>378</c:v>
                </c:pt>
                <c:pt idx="7322">
                  <c:v>22399</c:v>
                </c:pt>
                <c:pt idx="7323">
                  <c:v>185344</c:v>
                </c:pt>
                <c:pt idx="7324">
                  <c:v>197865</c:v>
                </c:pt>
                <c:pt idx="7325">
                  <c:v>174991</c:v>
                </c:pt>
                <c:pt idx="7326">
                  <c:v>120316</c:v>
                </c:pt>
                <c:pt idx="7327">
                  <c:v>88253</c:v>
                </c:pt>
                <c:pt idx="7328">
                  <c:v>113312</c:v>
                </c:pt>
                <c:pt idx="7329">
                  <c:v>118553</c:v>
                </c:pt>
                <c:pt idx="7330">
                  <c:v>40182</c:v>
                </c:pt>
                <c:pt idx="7331">
                  <c:v>32992</c:v>
                </c:pt>
                <c:pt idx="7332">
                  <c:v>34444</c:v>
                </c:pt>
                <c:pt idx="7333">
                  <c:v>45020</c:v>
                </c:pt>
                <c:pt idx="7334">
                  <c:v>40602</c:v>
                </c:pt>
                <c:pt idx="7335">
                  <c:v>27960</c:v>
                </c:pt>
                <c:pt idx="7336">
                  <c:v>23959</c:v>
                </c:pt>
                <c:pt idx="7337">
                  <c:v>38328</c:v>
                </c:pt>
                <c:pt idx="7338">
                  <c:v>23387</c:v>
                </c:pt>
                <c:pt idx="7339">
                  <c:v>3162</c:v>
                </c:pt>
                <c:pt idx="7340">
                  <c:v>22085</c:v>
                </c:pt>
                <c:pt idx="7341">
                  <c:v>6861</c:v>
                </c:pt>
                <c:pt idx="7342">
                  <c:v>1969</c:v>
                </c:pt>
                <c:pt idx="7343">
                  <c:v>6503</c:v>
                </c:pt>
                <c:pt idx="7344">
                  <c:v>4794</c:v>
                </c:pt>
                <c:pt idx="7345">
                  <c:v>6742</c:v>
                </c:pt>
                <c:pt idx="7346">
                  <c:v>5715</c:v>
                </c:pt>
                <c:pt idx="7347">
                  <c:v>2854</c:v>
                </c:pt>
                <c:pt idx="7348">
                  <c:v>7502</c:v>
                </c:pt>
                <c:pt idx="7349">
                  <c:v>1647</c:v>
                </c:pt>
                <c:pt idx="7350">
                  <c:v>5839</c:v>
                </c:pt>
                <c:pt idx="7351">
                  <c:v>19120</c:v>
                </c:pt>
                <c:pt idx="7352">
                  <c:v>2637</c:v>
                </c:pt>
                <c:pt idx="7353">
                  <c:v>1437</c:v>
                </c:pt>
                <c:pt idx="7354">
                  <c:v>2668</c:v>
                </c:pt>
                <c:pt idx="7355">
                  <c:v>20848</c:v>
                </c:pt>
                <c:pt idx="7356">
                  <c:v>3626</c:v>
                </c:pt>
                <c:pt idx="7357">
                  <c:v>2280</c:v>
                </c:pt>
                <c:pt idx="7358">
                  <c:v>1622</c:v>
                </c:pt>
                <c:pt idx="7359">
                  <c:v>1477</c:v>
                </c:pt>
                <c:pt idx="7360">
                  <c:v>9151</c:v>
                </c:pt>
                <c:pt idx="7361">
                  <c:v>1377</c:v>
                </c:pt>
                <c:pt idx="7362">
                  <c:v>2706</c:v>
                </c:pt>
                <c:pt idx="7363">
                  <c:v>181385</c:v>
                </c:pt>
                <c:pt idx="7364">
                  <c:v>198609</c:v>
                </c:pt>
                <c:pt idx="7365">
                  <c:v>148375</c:v>
                </c:pt>
                <c:pt idx="7366">
                  <c:v>181192</c:v>
                </c:pt>
                <c:pt idx="7367">
                  <c:v>178571</c:v>
                </c:pt>
                <c:pt idx="7368">
                  <c:v>154742</c:v>
                </c:pt>
                <c:pt idx="7369">
                  <c:v>177843</c:v>
                </c:pt>
                <c:pt idx="7370">
                  <c:v>194233</c:v>
                </c:pt>
                <c:pt idx="7371">
                  <c:v>128855</c:v>
                </c:pt>
                <c:pt idx="7372">
                  <c:v>121806</c:v>
                </c:pt>
                <c:pt idx="7373">
                  <c:v>62143</c:v>
                </c:pt>
                <c:pt idx="7374">
                  <c:v>98203</c:v>
                </c:pt>
                <c:pt idx="7375">
                  <c:v>92094</c:v>
                </c:pt>
                <c:pt idx="7376">
                  <c:v>141734</c:v>
                </c:pt>
                <c:pt idx="7377">
                  <c:v>126404</c:v>
                </c:pt>
                <c:pt idx="7378">
                  <c:v>42997</c:v>
                </c:pt>
                <c:pt idx="7379">
                  <c:v>37875</c:v>
                </c:pt>
                <c:pt idx="7380">
                  <c:v>34277</c:v>
                </c:pt>
                <c:pt idx="7381">
                  <c:v>35865</c:v>
                </c:pt>
                <c:pt idx="7382">
                  <c:v>26458</c:v>
                </c:pt>
                <c:pt idx="7383">
                  <c:v>27624</c:v>
                </c:pt>
                <c:pt idx="7384">
                  <c:v>26778</c:v>
                </c:pt>
                <c:pt idx="7385">
                  <c:v>15139</c:v>
                </c:pt>
                <c:pt idx="7386">
                  <c:v>19914</c:v>
                </c:pt>
                <c:pt idx="7387">
                  <c:v>7138</c:v>
                </c:pt>
                <c:pt idx="7388">
                  <c:v>3925</c:v>
                </c:pt>
                <c:pt idx="7389">
                  <c:v>8350</c:v>
                </c:pt>
                <c:pt idx="7390">
                  <c:v>144</c:v>
                </c:pt>
                <c:pt idx="7391">
                  <c:v>15471</c:v>
                </c:pt>
                <c:pt idx="7392">
                  <c:v>4384</c:v>
                </c:pt>
                <c:pt idx="7393">
                  <c:v>7662</c:v>
                </c:pt>
                <c:pt idx="7394">
                  <c:v>3246</c:v>
                </c:pt>
                <c:pt idx="7395">
                  <c:v>3576</c:v>
                </c:pt>
                <c:pt idx="7396">
                  <c:v>13254</c:v>
                </c:pt>
                <c:pt idx="7397">
                  <c:v>2836</c:v>
                </c:pt>
                <c:pt idx="7398">
                  <c:v>18765</c:v>
                </c:pt>
                <c:pt idx="7399">
                  <c:v>15163</c:v>
                </c:pt>
                <c:pt idx="7400">
                  <c:v>2902</c:v>
                </c:pt>
                <c:pt idx="7401">
                  <c:v>12134</c:v>
                </c:pt>
                <c:pt idx="7402">
                  <c:v>5650</c:v>
                </c:pt>
                <c:pt idx="7403">
                  <c:v>171978</c:v>
                </c:pt>
                <c:pt idx="7404">
                  <c:v>191191</c:v>
                </c:pt>
                <c:pt idx="7405">
                  <c:v>194923</c:v>
                </c:pt>
                <c:pt idx="7406">
                  <c:v>197072</c:v>
                </c:pt>
                <c:pt idx="7407">
                  <c:v>181464</c:v>
                </c:pt>
                <c:pt idx="7408">
                  <c:v>198287</c:v>
                </c:pt>
                <c:pt idx="7409">
                  <c:v>221318</c:v>
                </c:pt>
                <c:pt idx="7410">
                  <c:v>184460</c:v>
                </c:pt>
                <c:pt idx="7411">
                  <c:v>202207</c:v>
                </c:pt>
                <c:pt idx="7412">
                  <c:v>179627</c:v>
                </c:pt>
                <c:pt idx="7413">
                  <c:v>84173</c:v>
                </c:pt>
                <c:pt idx="7414">
                  <c:v>128662</c:v>
                </c:pt>
                <c:pt idx="7415">
                  <c:v>120814</c:v>
                </c:pt>
                <c:pt idx="7416">
                  <c:v>137500</c:v>
                </c:pt>
                <c:pt idx="7417">
                  <c:v>39345</c:v>
                </c:pt>
                <c:pt idx="7418">
                  <c:v>35311</c:v>
                </c:pt>
                <c:pt idx="7419">
                  <c:v>32682</c:v>
                </c:pt>
                <c:pt idx="7420">
                  <c:v>30505</c:v>
                </c:pt>
                <c:pt idx="7421">
                  <c:v>34943</c:v>
                </c:pt>
                <c:pt idx="7422">
                  <c:v>43245</c:v>
                </c:pt>
                <c:pt idx="7423">
                  <c:v>33801</c:v>
                </c:pt>
                <c:pt idx="7424">
                  <c:v>3152</c:v>
                </c:pt>
                <c:pt idx="7425">
                  <c:v>2841</c:v>
                </c:pt>
                <c:pt idx="7426">
                  <c:v>20832</c:v>
                </c:pt>
                <c:pt idx="7427">
                  <c:v>1140</c:v>
                </c:pt>
                <c:pt idx="7428">
                  <c:v>396</c:v>
                </c:pt>
                <c:pt idx="7429">
                  <c:v>1727</c:v>
                </c:pt>
                <c:pt idx="7430">
                  <c:v>9629</c:v>
                </c:pt>
                <c:pt idx="7431">
                  <c:v>6037</c:v>
                </c:pt>
                <c:pt idx="7432">
                  <c:v>2974</c:v>
                </c:pt>
                <c:pt idx="7433">
                  <c:v>471</c:v>
                </c:pt>
                <c:pt idx="7434">
                  <c:v>1390</c:v>
                </c:pt>
                <c:pt idx="7435">
                  <c:v>2645</c:v>
                </c:pt>
                <c:pt idx="7436">
                  <c:v>525</c:v>
                </c:pt>
                <c:pt idx="7437">
                  <c:v>3664</c:v>
                </c:pt>
                <c:pt idx="7438">
                  <c:v>1322</c:v>
                </c:pt>
                <c:pt idx="7439">
                  <c:v>8598</c:v>
                </c:pt>
                <c:pt idx="7440">
                  <c:v>8101</c:v>
                </c:pt>
                <c:pt idx="7441">
                  <c:v>769</c:v>
                </c:pt>
                <c:pt idx="7442">
                  <c:v>172598</c:v>
                </c:pt>
                <c:pt idx="7443">
                  <c:v>208411</c:v>
                </c:pt>
                <c:pt idx="7444">
                  <c:v>223049</c:v>
                </c:pt>
                <c:pt idx="7445">
                  <c:v>161966</c:v>
                </c:pt>
                <c:pt idx="7446">
                  <c:v>181956</c:v>
                </c:pt>
                <c:pt idx="7447">
                  <c:v>218161</c:v>
                </c:pt>
                <c:pt idx="7448">
                  <c:v>126728</c:v>
                </c:pt>
                <c:pt idx="7449">
                  <c:v>76546</c:v>
                </c:pt>
                <c:pt idx="7450">
                  <c:v>130723</c:v>
                </c:pt>
                <c:pt idx="7451">
                  <c:v>82572</c:v>
                </c:pt>
                <c:pt idx="7452">
                  <c:v>34376</c:v>
                </c:pt>
                <c:pt idx="7453">
                  <c:v>59061</c:v>
                </c:pt>
                <c:pt idx="7454">
                  <c:v>1998</c:v>
                </c:pt>
                <c:pt idx="7455">
                  <c:v>22392</c:v>
                </c:pt>
                <c:pt idx="7456">
                  <c:v>6516</c:v>
                </c:pt>
                <c:pt idx="7457">
                  <c:v>16538</c:v>
                </c:pt>
                <c:pt idx="7458">
                  <c:v>4242</c:v>
                </c:pt>
                <c:pt idx="7459">
                  <c:v>2105</c:v>
                </c:pt>
                <c:pt idx="7460">
                  <c:v>15827</c:v>
                </c:pt>
                <c:pt idx="7461">
                  <c:v>6045</c:v>
                </c:pt>
                <c:pt idx="7462">
                  <c:v>1162</c:v>
                </c:pt>
                <c:pt idx="7463">
                  <c:v>297</c:v>
                </c:pt>
                <c:pt idx="7464">
                  <c:v>1987</c:v>
                </c:pt>
                <c:pt idx="7465">
                  <c:v>2566</c:v>
                </c:pt>
                <c:pt idx="7466">
                  <c:v>1267</c:v>
                </c:pt>
                <c:pt idx="7467">
                  <c:v>768</c:v>
                </c:pt>
                <c:pt idx="7468">
                  <c:v>8755</c:v>
                </c:pt>
                <c:pt idx="7469">
                  <c:v>18401</c:v>
                </c:pt>
                <c:pt idx="7470">
                  <c:v>10999</c:v>
                </c:pt>
                <c:pt idx="7471">
                  <c:v>5991</c:v>
                </c:pt>
                <c:pt idx="7472">
                  <c:v>191285</c:v>
                </c:pt>
                <c:pt idx="7473">
                  <c:v>202254</c:v>
                </c:pt>
                <c:pt idx="7474">
                  <c:v>159517</c:v>
                </c:pt>
                <c:pt idx="7475">
                  <c:v>151016</c:v>
                </c:pt>
                <c:pt idx="7476">
                  <c:v>182704</c:v>
                </c:pt>
                <c:pt idx="7477">
                  <c:v>154982</c:v>
                </c:pt>
                <c:pt idx="7478">
                  <c:v>189506</c:v>
                </c:pt>
                <c:pt idx="7479">
                  <c:v>189890</c:v>
                </c:pt>
                <c:pt idx="7480">
                  <c:v>96765</c:v>
                </c:pt>
                <c:pt idx="7481">
                  <c:v>93733</c:v>
                </c:pt>
                <c:pt idx="7482">
                  <c:v>129225</c:v>
                </c:pt>
                <c:pt idx="7483">
                  <c:v>135431</c:v>
                </c:pt>
                <c:pt idx="7484">
                  <c:v>122399</c:v>
                </c:pt>
                <c:pt idx="7485">
                  <c:v>117549</c:v>
                </c:pt>
                <c:pt idx="7486">
                  <c:v>144223</c:v>
                </c:pt>
                <c:pt idx="7487">
                  <c:v>25772</c:v>
                </c:pt>
                <c:pt idx="7488">
                  <c:v>31586</c:v>
                </c:pt>
                <c:pt idx="7489">
                  <c:v>55706</c:v>
                </c:pt>
                <c:pt idx="7490">
                  <c:v>35476</c:v>
                </c:pt>
                <c:pt idx="7491">
                  <c:v>38462</c:v>
                </c:pt>
                <c:pt idx="7492">
                  <c:v>56246</c:v>
                </c:pt>
                <c:pt idx="7493">
                  <c:v>23915</c:v>
                </c:pt>
                <c:pt idx="7494">
                  <c:v>1247</c:v>
                </c:pt>
                <c:pt idx="7495">
                  <c:v>3670</c:v>
                </c:pt>
                <c:pt idx="7496">
                  <c:v>3194</c:v>
                </c:pt>
                <c:pt idx="7497">
                  <c:v>3100</c:v>
                </c:pt>
                <c:pt idx="7498">
                  <c:v>9803</c:v>
                </c:pt>
                <c:pt idx="7499">
                  <c:v>5589</c:v>
                </c:pt>
                <c:pt idx="7500">
                  <c:v>7410</c:v>
                </c:pt>
                <c:pt idx="7501">
                  <c:v>19392</c:v>
                </c:pt>
                <c:pt idx="7502">
                  <c:v>1902</c:v>
                </c:pt>
                <c:pt idx="7503">
                  <c:v>4110</c:v>
                </c:pt>
                <c:pt idx="7504">
                  <c:v>18615</c:v>
                </c:pt>
                <c:pt idx="7505">
                  <c:v>2707</c:v>
                </c:pt>
                <c:pt idx="7506">
                  <c:v>20906</c:v>
                </c:pt>
                <c:pt idx="7507">
                  <c:v>2098</c:v>
                </c:pt>
                <c:pt idx="7508">
                  <c:v>2641</c:v>
                </c:pt>
                <c:pt idx="7509">
                  <c:v>647</c:v>
                </c:pt>
                <c:pt idx="7510">
                  <c:v>9090</c:v>
                </c:pt>
                <c:pt idx="7511">
                  <c:v>19969</c:v>
                </c:pt>
                <c:pt idx="7512">
                  <c:v>16873</c:v>
                </c:pt>
                <c:pt idx="7513">
                  <c:v>6495</c:v>
                </c:pt>
                <c:pt idx="7514">
                  <c:v>180937</c:v>
                </c:pt>
                <c:pt idx="7515">
                  <c:v>176502</c:v>
                </c:pt>
                <c:pt idx="7516">
                  <c:v>197101</c:v>
                </c:pt>
                <c:pt idx="7517">
                  <c:v>163047</c:v>
                </c:pt>
                <c:pt idx="7518">
                  <c:v>165041</c:v>
                </c:pt>
                <c:pt idx="7519">
                  <c:v>181209</c:v>
                </c:pt>
                <c:pt idx="7520">
                  <c:v>143509</c:v>
                </c:pt>
                <c:pt idx="7521">
                  <c:v>62922</c:v>
                </c:pt>
                <c:pt idx="7522">
                  <c:v>141102</c:v>
                </c:pt>
                <c:pt idx="7523">
                  <c:v>131457</c:v>
                </c:pt>
                <c:pt idx="7524">
                  <c:v>108554</c:v>
                </c:pt>
                <c:pt idx="7525">
                  <c:v>65581</c:v>
                </c:pt>
                <c:pt idx="7526">
                  <c:v>102881</c:v>
                </c:pt>
                <c:pt idx="7527">
                  <c:v>145304</c:v>
                </c:pt>
                <c:pt idx="7528">
                  <c:v>67199</c:v>
                </c:pt>
                <c:pt idx="7529">
                  <c:v>73228</c:v>
                </c:pt>
                <c:pt idx="7530">
                  <c:v>35173</c:v>
                </c:pt>
                <c:pt idx="7531">
                  <c:v>57141</c:v>
                </c:pt>
                <c:pt idx="7532">
                  <c:v>27190</c:v>
                </c:pt>
                <c:pt idx="7533">
                  <c:v>33024</c:v>
                </c:pt>
                <c:pt idx="7534">
                  <c:v>34958</c:v>
                </c:pt>
                <c:pt idx="7535">
                  <c:v>41496</c:v>
                </c:pt>
                <c:pt idx="7536">
                  <c:v>653</c:v>
                </c:pt>
                <c:pt idx="7537">
                  <c:v>7771</c:v>
                </c:pt>
                <c:pt idx="7538">
                  <c:v>4126</c:v>
                </c:pt>
                <c:pt idx="7539">
                  <c:v>6251</c:v>
                </c:pt>
                <c:pt idx="7540">
                  <c:v>19560</c:v>
                </c:pt>
                <c:pt idx="7541">
                  <c:v>13223</c:v>
                </c:pt>
                <c:pt idx="7542">
                  <c:v>13512</c:v>
                </c:pt>
                <c:pt idx="7543">
                  <c:v>2518</c:v>
                </c:pt>
                <c:pt idx="7544">
                  <c:v>6399</c:v>
                </c:pt>
                <c:pt idx="7545">
                  <c:v>6046</c:v>
                </c:pt>
                <c:pt idx="7546">
                  <c:v>3476</c:v>
                </c:pt>
                <c:pt idx="7547">
                  <c:v>5155</c:v>
                </c:pt>
                <c:pt idx="7548">
                  <c:v>13503</c:v>
                </c:pt>
                <c:pt idx="7549">
                  <c:v>2531</c:v>
                </c:pt>
                <c:pt idx="7550">
                  <c:v>3590</c:v>
                </c:pt>
                <c:pt idx="7551">
                  <c:v>3324</c:v>
                </c:pt>
                <c:pt idx="7552">
                  <c:v>2334</c:v>
                </c:pt>
                <c:pt idx="7553">
                  <c:v>13478</c:v>
                </c:pt>
                <c:pt idx="7554">
                  <c:v>13682</c:v>
                </c:pt>
                <c:pt idx="7555">
                  <c:v>13995</c:v>
                </c:pt>
                <c:pt idx="7556">
                  <c:v>158236</c:v>
                </c:pt>
                <c:pt idx="7557">
                  <c:v>200359</c:v>
                </c:pt>
                <c:pt idx="7558">
                  <c:v>214491</c:v>
                </c:pt>
                <c:pt idx="7559">
                  <c:v>189829</c:v>
                </c:pt>
                <c:pt idx="7560">
                  <c:v>177823</c:v>
                </c:pt>
                <c:pt idx="7561">
                  <c:v>188021</c:v>
                </c:pt>
                <c:pt idx="7562">
                  <c:v>138728</c:v>
                </c:pt>
                <c:pt idx="7563">
                  <c:v>144290</c:v>
                </c:pt>
                <c:pt idx="7564">
                  <c:v>83199</c:v>
                </c:pt>
                <c:pt idx="7565">
                  <c:v>126340</c:v>
                </c:pt>
                <c:pt idx="7566">
                  <c:v>83278</c:v>
                </c:pt>
                <c:pt idx="7567">
                  <c:v>145478</c:v>
                </c:pt>
                <c:pt idx="7568">
                  <c:v>94123</c:v>
                </c:pt>
                <c:pt idx="7569">
                  <c:v>111387</c:v>
                </c:pt>
                <c:pt idx="7570">
                  <c:v>47408</c:v>
                </c:pt>
                <c:pt idx="7571">
                  <c:v>31159</c:v>
                </c:pt>
                <c:pt idx="7572">
                  <c:v>35477</c:v>
                </c:pt>
                <c:pt idx="7573">
                  <c:v>35305</c:v>
                </c:pt>
                <c:pt idx="7574">
                  <c:v>42493</c:v>
                </c:pt>
                <c:pt idx="7575">
                  <c:v>29415</c:v>
                </c:pt>
                <c:pt idx="7576">
                  <c:v>42131</c:v>
                </c:pt>
                <c:pt idx="7577">
                  <c:v>39029</c:v>
                </c:pt>
                <c:pt idx="7578">
                  <c:v>31926</c:v>
                </c:pt>
                <c:pt idx="7579">
                  <c:v>2910</c:v>
                </c:pt>
                <c:pt idx="7580">
                  <c:v>21729</c:v>
                </c:pt>
                <c:pt idx="7581">
                  <c:v>7774</c:v>
                </c:pt>
                <c:pt idx="7582">
                  <c:v>19114</c:v>
                </c:pt>
                <c:pt idx="7583">
                  <c:v>900</c:v>
                </c:pt>
                <c:pt idx="7584">
                  <c:v>4646</c:v>
                </c:pt>
                <c:pt idx="7585">
                  <c:v>11038</c:v>
                </c:pt>
                <c:pt idx="7586">
                  <c:v>7470</c:v>
                </c:pt>
                <c:pt idx="7587">
                  <c:v>3004</c:v>
                </c:pt>
                <c:pt idx="7588">
                  <c:v>2699</c:v>
                </c:pt>
                <c:pt idx="7589">
                  <c:v>6928</c:v>
                </c:pt>
                <c:pt idx="7590">
                  <c:v>4020</c:v>
                </c:pt>
                <c:pt idx="7591">
                  <c:v>4915</c:v>
                </c:pt>
                <c:pt idx="7592">
                  <c:v>3657</c:v>
                </c:pt>
                <c:pt idx="7593">
                  <c:v>11037</c:v>
                </c:pt>
                <c:pt idx="7594">
                  <c:v>1598</c:v>
                </c:pt>
                <c:pt idx="7595">
                  <c:v>3528</c:v>
                </c:pt>
                <c:pt idx="7596">
                  <c:v>5107</c:v>
                </c:pt>
                <c:pt idx="7597">
                  <c:v>7259</c:v>
                </c:pt>
                <c:pt idx="7598">
                  <c:v>6641</c:v>
                </c:pt>
                <c:pt idx="7599">
                  <c:v>5264</c:v>
                </c:pt>
                <c:pt idx="7600">
                  <c:v>7710</c:v>
                </c:pt>
                <c:pt idx="7601">
                  <c:v>2496</c:v>
                </c:pt>
                <c:pt idx="7602">
                  <c:v>22378</c:v>
                </c:pt>
                <c:pt idx="7603">
                  <c:v>4449</c:v>
                </c:pt>
                <c:pt idx="7604">
                  <c:v>10831</c:v>
                </c:pt>
                <c:pt idx="7605">
                  <c:v>7960</c:v>
                </c:pt>
                <c:pt idx="7606">
                  <c:v>10946</c:v>
                </c:pt>
                <c:pt idx="7607">
                  <c:v>1317</c:v>
                </c:pt>
                <c:pt idx="7608">
                  <c:v>207919</c:v>
                </c:pt>
                <c:pt idx="7609">
                  <c:v>198985</c:v>
                </c:pt>
                <c:pt idx="7610">
                  <c:v>180208</c:v>
                </c:pt>
                <c:pt idx="7611">
                  <c:v>210052</c:v>
                </c:pt>
                <c:pt idx="7612">
                  <c:v>179280</c:v>
                </c:pt>
                <c:pt idx="7613">
                  <c:v>201416</c:v>
                </c:pt>
                <c:pt idx="7614">
                  <c:v>158548</c:v>
                </c:pt>
                <c:pt idx="7615">
                  <c:v>164110</c:v>
                </c:pt>
                <c:pt idx="7616">
                  <c:v>202494</c:v>
                </c:pt>
                <c:pt idx="7617">
                  <c:v>94373</c:v>
                </c:pt>
                <c:pt idx="7618">
                  <c:v>141067</c:v>
                </c:pt>
                <c:pt idx="7619">
                  <c:v>103937</c:v>
                </c:pt>
                <c:pt idx="7620">
                  <c:v>109077</c:v>
                </c:pt>
                <c:pt idx="7621">
                  <c:v>86406</c:v>
                </c:pt>
                <c:pt idx="7622">
                  <c:v>66080</c:v>
                </c:pt>
                <c:pt idx="7623">
                  <c:v>130556</c:v>
                </c:pt>
                <c:pt idx="7624">
                  <c:v>127048</c:v>
                </c:pt>
                <c:pt idx="7625">
                  <c:v>63788</c:v>
                </c:pt>
                <c:pt idx="7626">
                  <c:v>43023</c:v>
                </c:pt>
                <c:pt idx="7627">
                  <c:v>24118</c:v>
                </c:pt>
                <c:pt idx="7628">
                  <c:v>23499</c:v>
                </c:pt>
                <c:pt idx="7629">
                  <c:v>24258</c:v>
                </c:pt>
                <c:pt idx="7630">
                  <c:v>34014</c:v>
                </c:pt>
                <c:pt idx="7631">
                  <c:v>23658</c:v>
                </c:pt>
                <c:pt idx="7632">
                  <c:v>41783</c:v>
                </c:pt>
                <c:pt idx="7633">
                  <c:v>40258</c:v>
                </c:pt>
                <c:pt idx="7634">
                  <c:v>36611</c:v>
                </c:pt>
                <c:pt idx="7635">
                  <c:v>41243</c:v>
                </c:pt>
                <c:pt idx="7636">
                  <c:v>41898</c:v>
                </c:pt>
                <c:pt idx="7637">
                  <c:v>4909</c:v>
                </c:pt>
                <c:pt idx="7638">
                  <c:v>2674</c:v>
                </c:pt>
                <c:pt idx="7639">
                  <c:v>1559</c:v>
                </c:pt>
                <c:pt idx="7640">
                  <c:v>5039</c:v>
                </c:pt>
                <c:pt idx="7641">
                  <c:v>1397</c:v>
                </c:pt>
                <c:pt idx="7642">
                  <c:v>17536</c:v>
                </c:pt>
                <c:pt idx="7643">
                  <c:v>7860</c:v>
                </c:pt>
                <c:pt idx="7644">
                  <c:v>4413</c:v>
                </c:pt>
                <c:pt idx="7645">
                  <c:v>2503</c:v>
                </c:pt>
                <c:pt idx="7646">
                  <c:v>3517</c:v>
                </c:pt>
                <c:pt idx="7647">
                  <c:v>2364</c:v>
                </c:pt>
                <c:pt idx="7648">
                  <c:v>12291</c:v>
                </c:pt>
                <c:pt idx="7649">
                  <c:v>8009</c:v>
                </c:pt>
                <c:pt idx="7650">
                  <c:v>17687</c:v>
                </c:pt>
                <c:pt idx="7651">
                  <c:v>10472</c:v>
                </c:pt>
                <c:pt idx="7652">
                  <c:v>7493</c:v>
                </c:pt>
                <c:pt idx="7653">
                  <c:v>150761</c:v>
                </c:pt>
                <c:pt idx="7654">
                  <c:v>149169</c:v>
                </c:pt>
                <c:pt idx="7655">
                  <c:v>151972</c:v>
                </c:pt>
                <c:pt idx="7656">
                  <c:v>178939</c:v>
                </c:pt>
                <c:pt idx="7657">
                  <c:v>157586</c:v>
                </c:pt>
                <c:pt idx="7658">
                  <c:v>207487</c:v>
                </c:pt>
                <c:pt idx="7659">
                  <c:v>192668</c:v>
                </c:pt>
                <c:pt idx="7660">
                  <c:v>169658</c:v>
                </c:pt>
                <c:pt idx="7661">
                  <c:v>191387</c:v>
                </c:pt>
                <c:pt idx="7662">
                  <c:v>204576</c:v>
                </c:pt>
                <c:pt idx="7663">
                  <c:v>191070</c:v>
                </c:pt>
                <c:pt idx="7664">
                  <c:v>162480</c:v>
                </c:pt>
                <c:pt idx="7665">
                  <c:v>153723</c:v>
                </c:pt>
                <c:pt idx="7666">
                  <c:v>170431</c:v>
                </c:pt>
                <c:pt idx="7667">
                  <c:v>170756</c:v>
                </c:pt>
                <c:pt idx="7668">
                  <c:v>201308</c:v>
                </c:pt>
                <c:pt idx="7669">
                  <c:v>60056</c:v>
                </c:pt>
                <c:pt idx="7670">
                  <c:v>93522</c:v>
                </c:pt>
                <c:pt idx="7671">
                  <c:v>138201</c:v>
                </c:pt>
                <c:pt idx="7672">
                  <c:v>129280</c:v>
                </c:pt>
                <c:pt idx="7673">
                  <c:v>77361</c:v>
                </c:pt>
                <c:pt idx="7674">
                  <c:v>108012</c:v>
                </c:pt>
                <c:pt idx="7675">
                  <c:v>25617</c:v>
                </c:pt>
                <c:pt idx="7676">
                  <c:v>24254</c:v>
                </c:pt>
                <c:pt idx="7677">
                  <c:v>28817</c:v>
                </c:pt>
                <c:pt idx="7678">
                  <c:v>33359</c:v>
                </c:pt>
                <c:pt idx="7679">
                  <c:v>6731</c:v>
                </c:pt>
                <c:pt idx="7680">
                  <c:v>7993</c:v>
                </c:pt>
                <c:pt idx="7681">
                  <c:v>18041</c:v>
                </c:pt>
                <c:pt idx="7682">
                  <c:v>10234</c:v>
                </c:pt>
                <c:pt idx="7683">
                  <c:v>5423</c:v>
                </c:pt>
                <c:pt idx="7684">
                  <c:v>5788</c:v>
                </c:pt>
                <c:pt idx="7685">
                  <c:v>2986</c:v>
                </c:pt>
                <c:pt idx="7686">
                  <c:v>5129</c:v>
                </c:pt>
                <c:pt idx="7687">
                  <c:v>6474</c:v>
                </c:pt>
                <c:pt idx="7688">
                  <c:v>1133</c:v>
                </c:pt>
                <c:pt idx="7689">
                  <c:v>19505</c:v>
                </c:pt>
                <c:pt idx="7690">
                  <c:v>7556</c:v>
                </c:pt>
                <c:pt idx="7691">
                  <c:v>9227</c:v>
                </c:pt>
                <c:pt idx="7692">
                  <c:v>10829</c:v>
                </c:pt>
                <c:pt idx="7693">
                  <c:v>21219</c:v>
                </c:pt>
                <c:pt idx="7694">
                  <c:v>17623</c:v>
                </c:pt>
                <c:pt idx="7695">
                  <c:v>3265</c:v>
                </c:pt>
                <c:pt idx="7696">
                  <c:v>7831</c:v>
                </c:pt>
                <c:pt idx="7697">
                  <c:v>5308</c:v>
                </c:pt>
                <c:pt idx="7698">
                  <c:v>197067</c:v>
                </c:pt>
                <c:pt idx="7699">
                  <c:v>189925</c:v>
                </c:pt>
                <c:pt idx="7700">
                  <c:v>197408</c:v>
                </c:pt>
                <c:pt idx="7701">
                  <c:v>159507</c:v>
                </c:pt>
                <c:pt idx="7702">
                  <c:v>172158</c:v>
                </c:pt>
                <c:pt idx="7703">
                  <c:v>180920</c:v>
                </c:pt>
                <c:pt idx="7704">
                  <c:v>60815</c:v>
                </c:pt>
                <c:pt idx="7705">
                  <c:v>131060</c:v>
                </c:pt>
                <c:pt idx="7706">
                  <c:v>103883</c:v>
                </c:pt>
                <c:pt idx="7707">
                  <c:v>108737</c:v>
                </c:pt>
                <c:pt idx="7708">
                  <c:v>138704</c:v>
                </c:pt>
                <c:pt idx="7709">
                  <c:v>136143</c:v>
                </c:pt>
                <c:pt idx="7710">
                  <c:v>60126</c:v>
                </c:pt>
                <c:pt idx="7711">
                  <c:v>42396</c:v>
                </c:pt>
                <c:pt idx="7712">
                  <c:v>31936</c:v>
                </c:pt>
                <c:pt idx="7713">
                  <c:v>35674</c:v>
                </c:pt>
                <c:pt idx="7714">
                  <c:v>28121</c:v>
                </c:pt>
                <c:pt idx="7715">
                  <c:v>41763</c:v>
                </c:pt>
                <c:pt idx="7716">
                  <c:v>1464</c:v>
                </c:pt>
                <c:pt idx="7717">
                  <c:v>9238</c:v>
                </c:pt>
                <c:pt idx="7718">
                  <c:v>4215</c:v>
                </c:pt>
                <c:pt idx="7719">
                  <c:v>3273</c:v>
                </c:pt>
                <c:pt idx="7720">
                  <c:v>39</c:v>
                </c:pt>
                <c:pt idx="7721">
                  <c:v>16067</c:v>
                </c:pt>
                <c:pt idx="7722">
                  <c:v>3482</c:v>
                </c:pt>
                <c:pt idx="7723">
                  <c:v>8134</c:v>
                </c:pt>
                <c:pt idx="7724">
                  <c:v>1991</c:v>
                </c:pt>
                <c:pt idx="7725">
                  <c:v>3147</c:v>
                </c:pt>
                <c:pt idx="7726">
                  <c:v>1960</c:v>
                </c:pt>
                <c:pt idx="7727">
                  <c:v>8037</c:v>
                </c:pt>
                <c:pt idx="7728">
                  <c:v>18881</c:v>
                </c:pt>
                <c:pt idx="7729">
                  <c:v>176960</c:v>
                </c:pt>
                <c:pt idx="7730">
                  <c:v>167237</c:v>
                </c:pt>
                <c:pt idx="7731">
                  <c:v>168752</c:v>
                </c:pt>
                <c:pt idx="7732">
                  <c:v>171775</c:v>
                </c:pt>
                <c:pt idx="7733">
                  <c:v>170669</c:v>
                </c:pt>
                <c:pt idx="7734">
                  <c:v>178958</c:v>
                </c:pt>
                <c:pt idx="7735">
                  <c:v>127096</c:v>
                </c:pt>
                <c:pt idx="7736">
                  <c:v>96672</c:v>
                </c:pt>
                <c:pt idx="7737">
                  <c:v>130763</c:v>
                </c:pt>
                <c:pt idx="7738">
                  <c:v>60158</c:v>
                </c:pt>
                <c:pt idx="7739">
                  <c:v>94002</c:v>
                </c:pt>
                <c:pt idx="7740">
                  <c:v>59335</c:v>
                </c:pt>
                <c:pt idx="7741">
                  <c:v>131183</c:v>
                </c:pt>
                <c:pt idx="7742">
                  <c:v>131321</c:v>
                </c:pt>
                <c:pt idx="7743">
                  <c:v>142653</c:v>
                </c:pt>
                <c:pt idx="7744">
                  <c:v>41837</c:v>
                </c:pt>
                <c:pt idx="7745">
                  <c:v>29026</c:v>
                </c:pt>
                <c:pt idx="7746">
                  <c:v>36554</c:v>
                </c:pt>
                <c:pt idx="7747">
                  <c:v>22799</c:v>
                </c:pt>
                <c:pt idx="7748">
                  <c:v>40961</c:v>
                </c:pt>
                <c:pt idx="7749">
                  <c:v>22606</c:v>
                </c:pt>
                <c:pt idx="7750">
                  <c:v>57201</c:v>
                </c:pt>
                <c:pt idx="7751">
                  <c:v>35423</c:v>
                </c:pt>
                <c:pt idx="7752">
                  <c:v>39342</c:v>
                </c:pt>
                <c:pt idx="7753">
                  <c:v>23707</c:v>
                </c:pt>
                <c:pt idx="7754">
                  <c:v>32157</c:v>
                </c:pt>
                <c:pt idx="7755">
                  <c:v>42057</c:v>
                </c:pt>
                <c:pt idx="7756">
                  <c:v>23249</c:v>
                </c:pt>
                <c:pt idx="7757">
                  <c:v>20138</c:v>
                </c:pt>
                <c:pt idx="7758">
                  <c:v>19766</c:v>
                </c:pt>
                <c:pt idx="7759">
                  <c:v>674</c:v>
                </c:pt>
                <c:pt idx="7760">
                  <c:v>3815</c:v>
                </c:pt>
                <c:pt idx="7761">
                  <c:v>7563</c:v>
                </c:pt>
                <c:pt idx="7762">
                  <c:v>5248</c:v>
                </c:pt>
                <c:pt idx="7763">
                  <c:v>4021</c:v>
                </c:pt>
                <c:pt idx="7764">
                  <c:v>15274</c:v>
                </c:pt>
                <c:pt idx="7765">
                  <c:v>10272</c:v>
                </c:pt>
                <c:pt idx="7766">
                  <c:v>1468</c:v>
                </c:pt>
                <c:pt idx="7767">
                  <c:v>6610</c:v>
                </c:pt>
                <c:pt idx="7768">
                  <c:v>7638</c:v>
                </c:pt>
                <c:pt idx="7769">
                  <c:v>2203</c:v>
                </c:pt>
                <c:pt idx="7770">
                  <c:v>505</c:v>
                </c:pt>
                <c:pt idx="7771">
                  <c:v>14781</c:v>
                </c:pt>
                <c:pt idx="7772">
                  <c:v>5394</c:v>
                </c:pt>
                <c:pt idx="7773">
                  <c:v>1517</c:v>
                </c:pt>
                <c:pt idx="7774">
                  <c:v>5827</c:v>
                </c:pt>
                <c:pt idx="7775">
                  <c:v>21249</c:v>
                </c:pt>
                <c:pt idx="7776">
                  <c:v>5166</c:v>
                </c:pt>
                <c:pt idx="7777">
                  <c:v>4219</c:v>
                </c:pt>
                <c:pt idx="7778">
                  <c:v>9084</c:v>
                </c:pt>
                <c:pt idx="7779">
                  <c:v>13520</c:v>
                </c:pt>
                <c:pt idx="7780">
                  <c:v>227072</c:v>
                </c:pt>
                <c:pt idx="7781">
                  <c:v>155411</c:v>
                </c:pt>
                <c:pt idx="7782">
                  <c:v>197269</c:v>
                </c:pt>
                <c:pt idx="7783">
                  <c:v>163481</c:v>
                </c:pt>
                <c:pt idx="7784">
                  <c:v>148209</c:v>
                </c:pt>
                <c:pt idx="7785">
                  <c:v>182453</c:v>
                </c:pt>
                <c:pt idx="7786">
                  <c:v>201037</c:v>
                </c:pt>
                <c:pt idx="7787">
                  <c:v>168421</c:v>
                </c:pt>
                <c:pt idx="7788">
                  <c:v>173504</c:v>
                </c:pt>
                <c:pt idx="7789">
                  <c:v>131530</c:v>
                </c:pt>
                <c:pt idx="7790">
                  <c:v>67426</c:v>
                </c:pt>
                <c:pt idx="7791">
                  <c:v>66986</c:v>
                </c:pt>
                <c:pt idx="7792">
                  <c:v>94571</c:v>
                </c:pt>
                <c:pt idx="7793">
                  <c:v>119109</c:v>
                </c:pt>
                <c:pt idx="7794">
                  <c:v>140682</c:v>
                </c:pt>
                <c:pt idx="7795">
                  <c:v>66643</c:v>
                </c:pt>
                <c:pt idx="7796">
                  <c:v>60574</c:v>
                </c:pt>
                <c:pt idx="7797">
                  <c:v>127648</c:v>
                </c:pt>
                <c:pt idx="7798">
                  <c:v>90919</c:v>
                </c:pt>
                <c:pt idx="7799">
                  <c:v>111299</c:v>
                </c:pt>
                <c:pt idx="7800">
                  <c:v>34173</c:v>
                </c:pt>
                <c:pt idx="7801">
                  <c:v>22666</c:v>
                </c:pt>
                <c:pt idx="7802">
                  <c:v>34390</c:v>
                </c:pt>
                <c:pt idx="7803">
                  <c:v>39704</c:v>
                </c:pt>
                <c:pt idx="7804">
                  <c:v>22268</c:v>
                </c:pt>
                <c:pt idx="7805">
                  <c:v>20590</c:v>
                </c:pt>
                <c:pt idx="7806">
                  <c:v>2666</c:v>
                </c:pt>
                <c:pt idx="7807">
                  <c:v>6112</c:v>
                </c:pt>
                <c:pt idx="7808">
                  <c:v>741</c:v>
                </c:pt>
                <c:pt idx="7809">
                  <c:v>1006</c:v>
                </c:pt>
                <c:pt idx="7810">
                  <c:v>383</c:v>
                </c:pt>
                <c:pt idx="7811">
                  <c:v>15110</c:v>
                </c:pt>
                <c:pt idx="7812">
                  <c:v>7637</c:v>
                </c:pt>
                <c:pt idx="7813">
                  <c:v>8121</c:v>
                </c:pt>
                <c:pt idx="7814">
                  <c:v>6750</c:v>
                </c:pt>
                <c:pt idx="7815">
                  <c:v>5990</c:v>
                </c:pt>
                <c:pt idx="7816">
                  <c:v>16985</c:v>
                </c:pt>
                <c:pt idx="7817">
                  <c:v>4918</c:v>
                </c:pt>
                <c:pt idx="7818">
                  <c:v>15031</c:v>
                </c:pt>
                <c:pt idx="7819">
                  <c:v>3636</c:v>
                </c:pt>
                <c:pt idx="7820">
                  <c:v>13341</c:v>
                </c:pt>
                <c:pt idx="7821">
                  <c:v>18791</c:v>
                </c:pt>
                <c:pt idx="7822">
                  <c:v>9833</c:v>
                </c:pt>
                <c:pt idx="7823">
                  <c:v>2510</c:v>
                </c:pt>
                <c:pt idx="7824">
                  <c:v>154883</c:v>
                </c:pt>
                <c:pt idx="7825">
                  <c:v>223619</c:v>
                </c:pt>
                <c:pt idx="7826">
                  <c:v>175707</c:v>
                </c:pt>
                <c:pt idx="7827">
                  <c:v>149328</c:v>
                </c:pt>
                <c:pt idx="7828">
                  <c:v>172007</c:v>
                </c:pt>
                <c:pt idx="7829">
                  <c:v>154642</c:v>
                </c:pt>
                <c:pt idx="7830">
                  <c:v>199047</c:v>
                </c:pt>
                <c:pt idx="7831">
                  <c:v>189160</c:v>
                </c:pt>
                <c:pt idx="7832">
                  <c:v>221643</c:v>
                </c:pt>
                <c:pt idx="7833">
                  <c:v>181393</c:v>
                </c:pt>
                <c:pt idx="7834">
                  <c:v>171234</c:v>
                </c:pt>
                <c:pt idx="7835">
                  <c:v>215312</c:v>
                </c:pt>
                <c:pt idx="7836">
                  <c:v>211940</c:v>
                </c:pt>
                <c:pt idx="7837">
                  <c:v>84834</c:v>
                </c:pt>
                <c:pt idx="7838">
                  <c:v>95765</c:v>
                </c:pt>
                <c:pt idx="7839">
                  <c:v>62214</c:v>
                </c:pt>
                <c:pt idx="7840">
                  <c:v>93472</c:v>
                </c:pt>
                <c:pt idx="7841">
                  <c:v>67695</c:v>
                </c:pt>
                <c:pt idx="7842">
                  <c:v>102859</c:v>
                </c:pt>
                <c:pt idx="7843">
                  <c:v>131493</c:v>
                </c:pt>
                <c:pt idx="7844">
                  <c:v>122868</c:v>
                </c:pt>
                <c:pt idx="7845">
                  <c:v>107829</c:v>
                </c:pt>
                <c:pt idx="7846">
                  <c:v>38062</c:v>
                </c:pt>
                <c:pt idx="7847">
                  <c:v>56685</c:v>
                </c:pt>
                <c:pt idx="7848">
                  <c:v>31198</c:v>
                </c:pt>
                <c:pt idx="7849">
                  <c:v>27687</c:v>
                </c:pt>
                <c:pt idx="7850">
                  <c:v>29383</c:v>
                </c:pt>
                <c:pt idx="7851">
                  <c:v>43231</c:v>
                </c:pt>
                <c:pt idx="7852">
                  <c:v>35294</c:v>
                </c:pt>
                <c:pt idx="7853">
                  <c:v>381</c:v>
                </c:pt>
                <c:pt idx="7854">
                  <c:v>19351</c:v>
                </c:pt>
                <c:pt idx="7855">
                  <c:v>2406</c:v>
                </c:pt>
                <c:pt idx="7856">
                  <c:v>8843</c:v>
                </c:pt>
                <c:pt idx="7857">
                  <c:v>2736</c:v>
                </c:pt>
                <c:pt idx="7858">
                  <c:v>4084</c:v>
                </c:pt>
                <c:pt idx="7859">
                  <c:v>1474</c:v>
                </c:pt>
                <c:pt idx="7860">
                  <c:v>7048</c:v>
                </c:pt>
                <c:pt idx="7861">
                  <c:v>5640</c:v>
                </c:pt>
                <c:pt idx="7862">
                  <c:v>18887</c:v>
                </c:pt>
                <c:pt idx="7863">
                  <c:v>14137</c:v>
                </c:pt>
                <c:pt idx="7864">
                  <c:v>19990</c:v>
                </c:pt>
                <c:pt idx="7865">
                  <c:v>2002</c:v>
                </c:pt>
                <c:pt idx="7866">
                  <c:v>19991</c:v>
                </c:pt>
                <c:pt idx="7867">
                  <c:v>21677</c:v>
                </c:pt>
                <c:pt idx="7868">
                  <c:v>20053</c:v>
                </c:pt>
                <c:pt idx="7869">
                  <c:v>4983</c:v>
                </c:pt>
                <c:pt idx="7870">
                  <c:v>20130</c:v>
                </c:pt>
                <c:pt idx="7871">
                  <c:v>6938</c:v>
                </c:pt>
                <c:pt idx="7872">
                  <c:v>5242</c:v>
                </c:pt>
                <c:pt idx="7873">
                  <c:v>20801</c:v>
                </c:pt>
                <c:pt idx="7874">
                  <c:v>206802</c:v>
                </c:pt>
                <c:pt idx="7875">
                  <c:v>199357</c:v>
                </c:pt>
                <c:pt idx="7876">
                  <c:v>188164</c:v>
                </c:pt>
                <c:pt idx="7877">
                  <c:v>158535</c:v>
                </c:pt>
                <c:pt idx="7878">
                  <c:v>197320</c:v>
                </c:pt>
                <c:pt idx="7879">
                  <c:v>175742</c:v>
                </c:pt>
                <c:pt idx="7880">
                  <c:v>183578</c:v>
                </c:pt>
                <c:pt idx="7881">
                  <c:v>212551</c:v>
                </c:pt>
                <c:pt idx="7882">
                  <c:v>202737</c:v>
                </c:pt>
                <c:pt idx="7883">
                  <c:v>165302</c:v>
                </c:pt>
                <c:pt idx="7884">
                  <c:v>197285</c:v>
                </c:pt>
                <c:pt idx="7885">
                  <c:v>64610</c:v>
                </c:pt>
                <c:pt idx="7886">
                  <c:v>89575</c:v>
                </c:pt>
                <c:pt idx="7887">
                  <c:v>143255</c:v>
                </c:pt>
                <c:pt idx="7888">
                  <c:v>143416</c:v>
                </c:pt>
                <c:pt idx="7889">
                  <c:v>128098</c:v>
                </c:pt>
                <c:pt idx="7890">
                  <c:v>118950</c:v>
                </c:pt>
                <c:pt idx="7891">
                  <c:v>70597</c:v>
                </c:pt>
                <c:pt idx="7892">
                  <c:v>88931</c:v>
                </c:pt>
                <c:pt idx="7893">
                  <c:v>126168</c:v>
                </c:pt>
                <c:pt idx="7894">
                  <c:v>39084</c:v>
                </c:pt>
                <c:pt idx="7895">
                  <c:v>24280</c:v>
                </c:pt>
                <c:pt idx="7896">
                  <c:v>4509</c:v>
                </c:pt>
                <c:pt idx="7897">
                  <c:v>16403</c:v>
                </c:pt>
                <c:pt idx="7898">
                  <c:v>11436</c:v>
                </c:pt>
                <c:pt idx="7899">
                  <c:v>1620</c:v>
                </c:pt>
                <c:pt idx="7900">
                  <c:v>4292</c:v>
                </c:pt>
                <c:pt idx="7901">
                  <c:v>844</c:v>
                </c:pt>
                <c:pt idx="7902">
                  <c:v>20050</c:v>
                </c:pt>
                <c:pt idx="7903">
                  <c:v>4362</c:v>
                </c:pt>
                <c:pt idx="7904">
                  <c:v>3513</c:v>
                </c:pt>
                <c:pt idx="7905">
                  <c:v>4502</c:v>
                </c:pt>
                <c:pt idx="7906">
                  <c:v>7081</c:v>
                </c:pt>
                <c:pt idx="7907">
                  <c:v>15268</c:v>
                </c:pt>
                <c:pt idx="7908">
                  <c:v>5143</c:v>
                </c:pt>
                <c:pt idx="7909">
                  <c:v>5886</c:v>
                </c:pt>
                <c:pt idx="7910">
                  <c:v>1082</c:v>
                </c:pt>
                <c:pt idx="7911">
                  <c:v>8089</c:v>
                </c:pt>
                <c:pt idx="7912">
                  <c:v>13830</c:v>
                </c:pt>
                <c:pt idx="7913">
                  <c:v>2147</c:v>
                </c:pt>
                <c:pt idx="7914">
                  <c:v>6529</c:v>
                </c:pt>
                <c:pt idx="7915">
                  <c:v>2918</c:v>
                </c:pt>
                <c:pt idx="7916">
                  <c:v>197760</c:v>
                </c:pt>
                <c:pt idx="7917">
                  <c:v>195373</c:v>
                </c:pt>
                <c:pt idx="7918">
                  <c:v>174402</c:v>
                </c:pt>
                <c:pt idx="7919">
                  <c:v>223855</c:v>
                </c:pt>
                <c:pt idx="7920">
                  <c:v>160436</c:v>
                </c:pt>
                <c:pt idx="7921">
                  <c:v>153703</c:v>
                </c:pt>
                <c:pt idx="7922">
                  <c:v>175626</c:v>
                </c:pt>
                <c:pt idx="7923">
                  <c:v>172543</c:v>
                </c:pt>
                <c:pt idx="7924">
                  <c:v>180977</c:v>
                </c:pt>
                <c:pt idx="7925">
                  <c:v>159405</c:v>
                </c:pt>
                <c:pt idx="7926">
                  <c:v>222509</c:v>
                </c:pt>
                <c:pt idx="7927">
                  <c:v>177927</c:v>
                </c:pt>
                <c:pt idx="7928">
                  <c:v>151683</c:v>
                </c:pt>
                <c:pt idx="7929">
                  <c:v>161849</c:v>
                </c:pt>
                <c:pt idx="7930">
                  <c:v>131006</c:v>
                </c:pt>
                <c:pt idx="7931">
                  <c:v>142265</c:v>
                </c:pt>
                <c:pt idx="7932">
                  <c:v>142551</c:v>
                </c:pt>
                <c:pt idx="7933">
                  <c:v>125061</c:v>
                </c:pt>
                <c:pt idx="7934">
                  <c:v>144574</c:v>
                </c:pt>
                <c:pt idx="7935">
                  <c:v>136146</c:v>
                </c:pt>
                <c:pt idx="7936">
                  <c:v>144631</c:v>
                </c:pt>
                <c:pt idx="7937">
                  <c:v>93895</c:v>
                </c:pt>
                <c:pt idx="7938">
                  <c:v>144790</c:v>
                </c:pt>
                <c:pt idx="7939">
                  <c:v>136415</c:v>
                </c:pt>
                <c:pt idx="7940">
                  <c:v>63928</c:v>
                </c:pt>
                <c:pt idx="7941">
                  <c:v>28857</c:v>
                </c:pt>
                <c:pt idx="7942">
                  <c:v>24999</c:v>
                </c:pt>
                <c:pt idx="7943">
                  <c:v>27387</c:v>
                </c:pt>
                <c:pt idx="7944">
                  <c:v>35546</c:v>
                </c:pt>
                <c:pt idx="7945">
                  <c:v>23870</c:v>
                </c:pt>
                <c:pt idx="7946">
                  <c:v>26138</c:v>
                </c:pt>
                <c:pt idx="7947">
                  <c:v>27626</c:v>
                </c:pt>
                <c:pt idx="7948">
                  <c:v>25567</c:v>
                </c:pt>
                <c:pt idx="7949">
                  <c:v>5541</c:v>
                </c:pt>
                <c:pt idx="7950">
                  <c:v>10186</c:v>
                </c:pt>
                <c:pt idx="7951">
                  <c:v>7106</c:v>
                </c:pt>
                <c:pt idx="7952">
                  <c:v>5172</c:v>
                </c:pt>
                <c:pt idx="7953">
                  <c:v>7255</c:v>
                </c:pt>
                <c:pt idx="7954">
                  <c:v>10679</c:v>
                </c:pt>
                <c:pt idx="7955">
                  <c:v>10043</c:v>
                </c:pt>
                <c:pt idx="7956">
                  <c:v>1530</c:v>
                </c:pt>
                <c:pt idx="7957">
                  <c:v>1972</c:v>
                </c:pt>
                <c:pt idx="7958">
                  <c:v>5768</c:v>
                </c:pt>
                <c:pt idx="7959">
                  <c:v>18876</c:v>
                </c:pt>
                <c:pt idx="7960">
                  <c:v>5182</c:v>
                </c:pt>
                <c:pt idx="7961">
                  <c:v>197</c:v>
                </c:pt>
                <c:pt idx="7962">
                  <c:v>8335</c:v>
                </c:pt>
                <c:pt idx="7963">
                  <c:v>4967</c:v>
                </c:pt>
                <c:pt idx="7964">
                  <c:v>7639</c:v>
                </c:pt>
                <c:pt idx="7965">
                  <c:v>21572</c:v>
                </c:pt>
                <c:pt idx="7966">
                  <c:v>195</c:v>
                </c:pt>
                <c:pt idx="7967">
                  <c:v>2743</c:v>
                </c:pt>
                <c:pt idx="7968">
                  <c:v>17211</c:v>
                </c:pt>
                <c:pt idx="7969">
                  <c:v>5662</c:v>
                </c:pt>
                <c:pt idx="7970">
                  <c:v>205185</c:v>
                </c:pt>
                <c:pt idx="7971">
                  <c:v>158861</c:v>
                </c:pt>
                <c:pt idx="7972">
                  <c:v>219430</c:v>
                </c:pt>
                <c:pt idx="7973">
                  <c:v>174990</c:v>
                </c:pt>
                <c:pt idx="7974">
                  <c:v>204887</c:v>
                </c:pt>
                <c:pt idx="7975">
                  <c:v>152867</c:v>
                </c:pt>
                <c:pt idx="7976">
                  <c:v>177160</c:v>
                </c:pt>
                <c:pt idx="7977">
                  <c:v>176013</c:v>
                </c:pt>
                <c:pt idx="7978">
                  <c:v>202589</c:v>
                </c:pt>
                <c:pt idx="7979">
                  <c:v>224133</c:v>
                </c:pt>
                <c:pt idx="7980">
                  <c:v>174852</c:v>
                </c:pt>
                <c:pt idx="7981">
                  <c:v>193417</c:v>
                </c:pt>
                <c:pt idx="7982">
                  <c:v>195742</c:v>
                </c:pt>
                <c:pt idx="7983">
                  <c:v>192906</c:v>
                </c:pt>
                <c:pt idx="7984">
                  <c:v>203405</c:v>
                </c:pt>
                <c:pt idx="7985">
                  <c:v>186793</c:v>
                </c:pt>
                <c:pt idx="7986">
                  <c:v>194194</c:v>
                </c:pt>
                <c:pt idx="7987">
                  <c:v>171278</c:v>
                </c:pt>
                <c:pt idx="7988">
                  <c:v>194690</c:v>
                </c:pt>
                <c:pt idx="7989">
                  <c:v>70767</c:v>
                </c:pt>
                <c:pt idx="7990">
                  <c:v>69761</c:v>
                </c:pt>
                <c:pt idx="7991">
                  <c:v>63052</c:v>
                </c:pt>
                <c:pt idx="7992">
                  <c:v>112692</c:v>
                </c:pt>
                <c:pt idx="7993">
                  <c:v>64955</c:v>
                </c:pt>
                <c:pt idx="7994">
                  <c:v>24693</c:v>
                </c:pt>
                <c:pt idx="7995">
                  <c:v>30485</c:v>
                </c:pt>
                <c:pt idx="7996">
                  <c:v>39180</c:v>
                </c:pt>
                <c:pt idx="7997">
                  <c:v>23576</c:v>
                </c:pt>
                <c:pt idx="7998">
                  <c:v>38637</c:v>
                </c:pt>
                <c:pt idx="7999">
                  <c:v>31623</c:v>
                </c:pt>
                <c:pt idx="8000">
                  <c:v>3465</c:v>
                </c:pt>
                <c:pt idx="8001">
                  <c:v>1654</c:v>
                </c:pt>
                <c:pt idx="8002">
                  <c:v>18085</c:v>
                </c:pt>
                <c:pt idx="8003">
                  <c:v>17022</c:v>
                </c:pt>
                <c:pt idx="8004">
                  <c:v>8727</c:v>
                </c:pt>
                <c:pt idx="8005">
                  <c:v>17245</c:v>
                </c:pt>
                <c:pt idx="8006">
                  <c:v>7943</c:v>
                </c:pt>
                <c:pt idx="8007">
                  <c:v>561</c:v>
                </c:pt>
                <c:pt idx="8008">
                  <c:v>6041</c:v>
                </c:pt>
                <c:pt idx="8009">
                  <c:v>17924</c:v>
                </c:pt>
                <c:pt idx="8010">
                  <c:v>13498</c:v>
                </c:pt>
                <c:pt idx="8011">
                  <c:v>4436</c:v>
                </c:pt>
                <c:pt idx="8012">
                  <c:v>22254</c:v>
                </c:pt>
                <c:pt idx="8013">
                  <c:v>7184</c:v>
                </c:pt>
                <c:pt idx="8014">
                  <c:v>1138</c:v>
                </c:pt>
                <c:pt idx="8015">
                  <c:v>164760</c:v>
                </c:pt>
                <c:pt idx="8016">
                  <c:v>195484</c:v>
                </c:pt>
                <c:pt idx="8017">
                  <c:v>170909</c:v>
                </c:pt>
                <c:pt idx="8018">
                  <c:v>159633</c:v>
                </c:pt>
                <c:pt idx="8019">
                  <c:v>154890</c:v>
                </c:pt>
                <c:pt idx="8020">
                  <c:v>170477</c:v>
                </c:pt>
                <c:pt idx="8021">
                  <c:v>197588</c:v>
                </c:pt>
                <c:pt idx="8022">
                  <c:v>186475</c:v>
                </c:pt>
                <c:pt idx="8023">
                  <c:v>180650</c:v>
                </c:pt>
                <c:pt idx="8024">
                  <c:v>192827</c:v>
                </c:pt>
                <c:pt idx="8025">
                  <c:v>72941</c:v>
                </c:pt>
                <c:pt idx="8026">
                  <c:v>70653</c:v>
                </c:pt>
                <c:pt idx="8027">
                  <c:v>145381</c:v>
                </c:pt>
                <c:pt idx="8028">
                  <c:v>137201</c:v>
                </c:pt>
                <c:pt idx="8029">
                  <c:v>82976</c:v>
                </c:pt>
                <c:pt idx="8030">
                  <c:v>143780</c:v>
                </c:pt>
                <c:pt idx="8031">
                  <c:v>27291</c:v>
                </c:pt>
                <c:pt idx="8032">
                  <c:v>31767</c:v>
                </c:pt>
                <c:pt idx="8033">
                  <c:v>53840</c:v>
                </c:pt>
                <c:pt idx="8034">
                  <c:v>27668</c:v>
                </c:pt>
                <c:pt idx="8035">
                  <c:v>35585</c:v>
                </c:pt>
                <c:pt idx="8036">
                  <c:v>29653</c:v>
                </c:pt>
                <c:pt idx="8037">
                  <c:v>36236</c:v>
                </c:pt>
                <c:pt idx="8038">
                  <c:v>58713</c:v>
                </c:pt>
                <c:pt idx="8039">
                  <c:v>56241</c:v>
                </c:pt>
                <c:pt idx="8040">
                  <c:v>37686</c:v>
                </c:pt>
                <c:pt idx="8041">
                  <c:v>1699</c:v>
                </c:pt>
                <c:pt idx="8042">
                  <c:v>21634</c:v>
                </c:pt>
                <c:pt idx="8043">
                  <c:v>3766</c:v>
                </c:pt>
                <c:pt idx="8044">
                  <c:v>6725</c:v>
                </c:pt>
                <c:pt idx="8045">
                  <c:v>21702</c:v>
                </c:pt>
                <c:pt idx="8046">
                  <c:v>14032</c:v>
                </c:pt>
                <c:pt idx="8047">
                  <c:v>2775</c:v>
                </c:pt>
                <c:pt idx="8048">
                  <c:v>3028</c:v>
                </c:pt>
                <c:pt idx="8049">
                  <c:v>997</c:v>
                </c:pt>
                <c:pt idx="8050">
                  <c:v>16110</c:v>
                </c:pt>
                <c:pt idx="8051">
                  <c:v>6039</c:v>
                </c:pt>
                <c:pt idx="8052">
                  <c:v>3160</c:v>
                </c:pt>
                <c:pt idx="8053">
                  <c:v>21734</c:v>
                </c:pt>
                <c:pt idx="8054">
                  <c:v>1757</c:v>
                </c:pt>
                <c:pt idx="8055">
                  <c:v>1278</c:v>
                </c:pt>
                <c:pt idx="8056">
                  <c:v>3435</c:v>
                </c:pt>
                <c:pt idx="8057">
                  <c:v>8737</c:v>
                </c:pt>
                <c:pt idx="8058">
                  <c:v>17971</c:v>
                </c:pt>
                <c:pt idx="8059">
                  <c:v>15020</c:v>
                </c:pt>
                <c:pt idx="8060">
                  <c:v>13309</c:v>
                </c:pt>
                <c:pt idx="8061">
                  <c:v>3007</c:v>
                </c:pt>
                <c:pt idx="8062">
                  <c:v>181244</c:v>
                </c:pt>
                <c:pt idx="8063">
                  <c:v>170969</c:v>
                </c:pt>
                <c:pt idx="8064">
                  <c:v>198003</c:v>
                </c:pt>
                <c:pt idx="8065">
                  <c:v>214996</c:v>
                </c:pt>
                <c:pt idx="8066">
                  <c:v>166026</c:v>
                </c:pt>
                <c:pt idx="8067">
                  <c:v>155700</c:v>
                </c:pt>
                <c:pt idx="8068">
                  <c:v>192274</c:v>
                </c:pt>
                <c:pt idx="8069">
                  <c:v>148443</c:v>
                </c:pt>
                <c:pt idx="8070">
                  <c:v>200847</c:v>
                </c:pt>
                <c:pt idx="8071">
                  <c:v>215469</c:v>
                </c:pt>
                <c:pt idx="8072">
                  <c:v>156878</c:v>
                </c:pt>
                <c:pt idx="8073">
                  <c:v>147145</c:v>
                </c:pt>
                <c:pt idx="8074">
                  <c:v>173666</c:v>
                </c:pt>
                <c:pt idx="8075">
                  <c:v>145609</c:v>
                </c:pt>
                <c:pt idx="8076">
                  <c:v>119881</c:v>
                </c:pt>
                <c:pt idx="8077">
                  <c:v>102275</c:v>
                </c:pt>
                <c:pt idx="8078">
                  <c:v>146034</c:v>
                </c:pt>
                <c:pt idx="8079">
                  <c:v>70532</c:v>
                </c:pt>
                <c:pt idx="8080">
                  <c:v>54239</c:v>
                </c:pt>
                <c:pt idx="8081">
                  <c:v>56759</c:v>
                </c:pt>
                <c:pt idx="8082">
                  <c:v>29599</c:v>
                </c:pt>
                <c:pt idx="8083">
                  <c:v>40853</c:v>
                </c:pt>
                <c:pt idx="8084">
                  <c:v>40801</c:v>
                </c:pt>
                <c:pt idx="8085">
                  <c:v>38337</c:v>
                </c:pt>
                <c:pt idx="8086">
                  <c:v>3064</c:v>
                </c:pt>
                <c:pt idx="8087">
                  <c:v>4202</c:v>
                </c:pt>
                <c:pt idx="8088">
                  <c:v>2284</c:v>
                </c:pt>
                <c:pt idx="8089">
                  <c:v>4234</c:v>
                </c:pt>
                <c:pt idx="8090">
                  <c:v>1815</c:v>
                </c:pt>
                <c:pt idx="8091">
                  <c:v>6660</c:v>
                </c:pt>
                <c:pt idx="8092">
                  <c:v>20146</c:v>
                </c:pt>
                <c:pt idx="8093">
                  <c:v>14361</c:v>
                </c:pt>
                <c:pt idx="8094">
                  <c:v>6021</c:v>
                </c:pt>
                <c:pt idx="8095">
                  <c:v>5778</c:v>
                </c:pt>
                <c:pt idx="8096">
                  <c:v>17773</c:v>
                </c:pt>
                <c:pt idx="8097">
                  <c:v>2138</c:v>
                </c:pt>
                <c:pt idx="8098">
                  <c:v>5897</c:v>
                </c:pt>
                <c:pt idx="8099">
                  <c:v>2709</c:v>
                </c:pt>
                <c:pt idx="8100">
                  <c:v>4445</c:v>
                </c:pt>
                <c:pt idx="8101">
                  <c:v>3054</c:v>
                </c:pt>
                <c:pt idx="8102">
                  <c:v>1130</c:v>
                </c:pt>
                <c:pt idx="8103">
                  <c:v>3694</c:v>
                </c:pt>
                <c:pt idx="8104">
                  <c:v>4276</c:v>
                </c:pt>
                <c:pt idx="8105">
                  <c:v>5862</c:v>
                </c:pt>
                <c:pt idx="8106">
                  <c:v>2303</c:v>
                </c:pt>
                <c:pt idx="8107">
                  <c:v>5882</c:v>
                </c:pt>
                <c:pt idx="8108">
                  <c:v>955</c:v>
                </c:pt>
                <c:pt idx="8109">
                  <c:v>12135</c:v>
                </c:pt>
                <c:pt idx="8110">
                  <c:v>4217</c:v>
                </c:pt>
                <c:pt idx="8111">
                  <c:v>10579</c:v>
                </c:pt>
                <c:pt idx="8112">
                  <c:v>1760</c:v>
                </c:pt>
                <c:pt idx="8113">
                  <c:v>148586</c:v>
                </c:pt>
                <c:pt idx="8114">
                  <c:v>151645</c:v>
                </c:pt>
                <c:pt idx="8115">
                  <c:v>161290</c:v>
                </c:pt>
                <c:pt idx="8116">
                  <c:v>158968</c:v>
                </c:pt>
                <c:pt idx="8117">
                  <c:v>188018</c:v>
                </c:pt>
                <c:pt idx="8118">
                  <c:v>170922</c:v>
                </c:pt>
                <c:pt idx="8119">
                  <c:v>197333</c:v>
                </c:pt>
                <c:pt idx="8120">
                  <c:v>159084</c:v>
                </c:pt>
                <c:pt idx="8121">
                  <c:v>173075</c:v>
                </c:pt>
                <c:pt idx="8122">
                  <c:v>205826</c:v>
                </c:pt>
                <c:pt idx="8123">
                  <c:v>178896</c:v>
                </c:pt>
                <c:pt idx="8124">
                  <c:v>160413</c:v>
                </c:pt>
                <c:pt idx="8125">
                  <c:v>163119</c:v>
                </c:pt>
                <c:pt idx="8126">
                  <c:v>156750</c:v>
                </c:pt>
                <c:pt idx="8127">
                  <c:v>204175</c:v>
                </c:pt>
                <c:pt idx="8128">
                  <c:v>70488</c:v>
                </c:pt>
                <c:pt idx="8129">
                  <c:v>80836</c:v>
                </c:pt>
                <c:pt idx="8130">
                  <c:v>95128</c:v>
                </c:pt>
                <c:pt idx="8131">
                  <c:v>68199</c:v>
                </c:pt>
                <c:pt idx="8132">
                  <c:v>72083</c:v>
                </c:pt>
                <c:pt idx="8133">
                  <c:v>60228</c:v>
                </c:pt>
                <c:pt idx="8134">
                  <c:v>116978</c:v>
                </c:pt>
                <c:pt idx="8135">
                  <c:v>76728</c:v>
                </c:pt>
                <c:pt idx="8136">
                  <c:v>124648</c:v>
                </c:pt>
                <c:pt idx="8137">
                  <c:v>33964</c:v>
                </c:pt>
                <c:pt idx="8138">
                  <c:v>42881</c:v>
                </c:pt>
                <c:pt idx="8139">
                  <c:v>43041</c:v>
                </c:pt>
                <c:pt idx="8140">
                  <c:v>23292</c:v>
                </c:pt>
                <c:pt idx="8141">
                  <c:v>56604</c:v>
                </c:pt>
                <c:pt idx="8142">
                  <c:v>38038</c:v>
                </c:pt>
                <c:pt idx="8143">
                  <c:v>11438</c:v>
                </c:pt>
                <c:pt idx="8144">
                  <c:v>10613</c:v>
                </c:pt>
                <c:pt idx="8145">
                  <c:v>21276</c:v>
                </c:pt>
                <c:pt idx="8146">
                  <c:v>6873</c:v>
                </c:pt>
                <c:pt idx="8147">
                  <c:v>81</c:v>
                </c:pt>
                <c:pt idx="8148">
                  <c:v>12501</c:v>
                </c:pt>
                <c:pt idx="8149">
                  <c:v>8056</c:v>
                </c:pt>
                <c:pt idx="8150">
                  <c:v>5410</c:v>
                </c:pt>
                <c:pt idx="8151">
                  <c:v>22233</c:v>
                </c:pt>
                <c:pt idx="8152">
                  <c:v>17062</c:v>
                </c:pt>
                <c:pt idx="8153">
                  <c:v>19616</c:v>
                </c:pt>
                <c:pt idx="8154">
                  <c:v>12533</c:v>
                </c:pt>
                <c:pt idx="8155">
                  <c:v>11967</c:v>
                </c:pt>
                <c:pt idx="8156">
                  <c:v>1712</c:v>
                </c:pt>
                <c:pt idx="8157">
                  <c:v>17895</c:v>
                </c:pt>
                <c:pt idx="8158">
                  <c:v>5522</c:v>
                </c:pt>
                <c:pt idx="8159">
                  <c:v>7501</c:v>
                </c:pt>
                <c:pt idx="8160">
                  <c:v>10904</c:v>
                </c:pt>
                <c:pt idx="8161">
                  <c:v>5733</c:v>
                </c:pt>
                <c:pt idx="8162">
                  <c:v>6513</c:v>
                </c:pt>
                <c:pt idx="8163">
                  <c:v>2161</c:v>
                </c:pt>
                <c:pt idx="8164">
                  <c:v>19811</c:v>
                </c:pt>
                <c:pt idx="8165">
                  <c:v>38</c:v>
                </c:pt>
                <c:pt idx="8166">
                  <c:v>5777</c:v>
                </c:pt>
                <c:pt idx="8167">
                  <c:v>8706</c:v>
                </c:pt>
                <c:pt idx="8168">
                  <c:v>11093</c:v>
                </c:pt>
                <c:pt idx="8169">
                  <c:v>8317</c:v>
                </c:pt>
                <c:pt idx="8170">
                  <c:v>5590</c:v>
                </c:pt>
                <c:pt idx="8171">
                  <c:v>199881</c:v>
                </c:pt>
                <c:pt idx="8172">
                  <c:v>155250</c:v>
                </c:pt>
                <c:pt idx="8173">
                  <c:v>180199</c:v>
                </c:pt>
                <c:pt idx="8174">
                  <c:v>185104</c:v>
                </c:pt>
                <c:pt idx="8175">
                  <c:v>174802</c:v>
                </c:pt>
                <c:pt idx="8176">
                  <c:v>153509</c:v>
                </c:pt>
                <c:pt idx="8177">
                  <c:v>190232</c:v>
                </c:pt>
                <c:pt idx="8178">
                  <c:v>185331</c:v>
                </c:pt>
                <c:pt idx="8179">
                  <c:v>182049</c:v>
                </c:pt>
                <c:pt idx="8180">
                  <c:v>180906</c:v>
                </c:pt>
                <c:pt idx="8181">
                  <c:v>77344</c:v>
                </c:pt>
                <c:pt idx="8182">
                  <c:v>71402</c:v>
                </c:pt>
                <c:pt idx="8183">
                  <c:v>66695</c:v>
                </c:pt>
                <c:pt idx="8184">
                  <c:v>108679</c:v>
                </c:pt>
                <c:pt idx="8185">
                  <c:v>143680</c:v>
                </c:pt>
                <c:pt idx="8186">
                  <c:v>136609</c:v>
                </c:pt>
                <c:pt idx="8187">
                  <c:v>89222</c:v>
                </c:pt>
                <c:pt idx="8188">
                  <c:v>31117</c:v>
                </c:pt>
                <c:pt idx="8189">
                  <c:v>32465</c:v>
                </c:pt>
                <c:pt idx="8190">
                  <c:v>24784</c:v>
                </c:pt>
                <c:pt idx="8191">
                  <c:v>25944</c:v>
                </c:pt>
                <c:pt idx="8192">
                  <c:v>22847</c:v>
                </c:pt>
                <c:pt idx="8193">
                  <c:v>22476</c:v>
                </c:pt>
                <c:pt idx="8194">
                  <c:v>1963</c:v>
                </c:pt>
                <c:pt idx="8195">
                  <c:v>1087</c:v>
                </c:pt>
                <c:pt idx="8196">
                  <c:v>21123</c:v>
                </c:pt>
                <c:pt idx="8197">
                  <c:v>2110</c:v>
                </c:pt>
                <c:pt idx="8198">
                  <c:v>563</c:v>
                </c:pt>
                <c:pt idx="8199">
                  <c:v>11195</c:v>
                </c:pt>
                <c:pt idx="8200">
                  <c:v>4252</c:v>
                </c:pt>
                <c:pt idx="8201">
                  <c:v>3932</c:v>
                </c:pt>
                <c:pt idx="8202">
                  <c:v>4357</c:v>
                </c:pt>
                <c:pt idx="8203">
                  <c:v>8571</c:v>
                </c:pt>
                <c:pt idx="8204">
                  <c:v>6540</c:v>
                </c:pt>
                <c:pt idx="8205">
                  <c:v>5502</c:v>
                </c:pt>
                <c:pt idx="8206">
                  <c:v>9710</c:v>
                </c:pt>
                <c:pt idx="8207">
                  <c:v>7463</c:v>
                </c:pt>
                <c:pt idx="8208">
                  <c:v>20217</c:v>
                </c:pt>
                <c:pt idx="8209">
                  <c:v>6868</c:v>
                </c:pt>
                <c:pt idx="8210">
                  <c:v>660</c:v>
                </c:pt>
                <c:pt idx="8211">
                  <c:v>3561</c:v>
                </c:pt>
                <c:pt idx="8212">
                  <c:v>21324</c:v>
                </c:pt>
                <c:pt idx="8213">
                  <c:v>4196</c:v>
                </c:pt>
                <c:pt idx="8214">
                  <c:v>1480</c:v>
                </c:pt>
                <c:pt idx="8215">
                  <c:v>178349</c:v>
                </c:pt>
                <c:pt idx="8216">
                  <c:v>154298</c:v>
                </c:pt>
                <c:pt idx="8217">
                  <c:v>213480</c:v>
                </c:pt>
                <c:pt idx="8218">
                  <c:v>150599</c:v>
                </c:pt>
                <c:pt idx="8219">
                  <c:v>157323</c:v>
                </c:pt>
                <c:pt idx="8220">
                  <c:v>152471</c:v>
                </c:pt>
                <c:pt idx="8221">
                  <c:v>180471</c:v>
                </c:pt>
                <c:pt idx="8222">
                  <c:v>144587</c:v>
                </c:pt>
                <c:pt idx="8223">
                  <c:v>136238</c:v>
                </c:pt>
                <c:pt idx="8224">
                  <c:v>76443</c:v>
                </c:pt>
                <c:pt idx="8225">
                  <c:v>99698</c:v>
                </c:pt>
                <c:pt idx="8226">
                  <c:v>131389</c:v>
                </c:pt>
                <c:pt idx="8227">
                  <c:v>135796</c:v>
                </c:pt>
                <c:pt idx="8228">
                  <c:v>108429</c:v>
                </c:pt>
                <c:pt idx="8229">
                  <c:v>130134</c:v>
                </c:pt>
                <c:pt idx="8230">
                  <c:v>84088</c:v>
                </c:pt>
                <c:pt idx="8231">
                  <c:v>88147</c:v>
                </c:pt>
                <c:pt idx="8232">
                  <c:v>73365</c:v>
                </c:pt>
                <c:pt idx="8233">
                  <c:v>33599</c:v>
                </c:pt>
                <c:pt idx="8234">
                  <c:v>38866</c:v>
                </c:pt>
                <c:pt idx="8235">
                  <c:v>42627</c:v>
                </c:pt>
                <c:pt idx="8236">
                  <c:v>34419</c:v>
                </c:pt>
                <c:pt idx="8237">
                  <c:v>7051</c:v>
                </c:pt>
                <c:pt idx="8238">
                  <c:v>489</c:v>
                </c:pt>
                <c:pt idx="8239">
                  <c:v>3523</c:v>
                </c:pt>
                <c:pt idx="8240">
                  <c:v>8383</c:v>
                </c:pt>
                <c:pt idx="8241">
                  <c:v>3358</c:v>
                </c:pt>
                <c:pt idx="8242">
                  <c:v>4049</c:v>
                </c:pt>
                <c:pt idx="8243">
                  <c:v>20499</c:v>
                </c:pt>
                <c:pt idx="8244">
                  <c:v>15431</c:v>
                </c:pt>
                <c:pt idx="8245">
                  <c:v>13817</c:v>
                </c:pt>
                <c:pt idx="8246">
                  <c:v>4121</c:v>
                </c:pt>
                <c:pt idx="8247">
                  <c:v>13436</c:v>
                </c:pt>
                <c:pt idx="8248">
                  <c:v>8327</c:v>
                </c:pt>
                <c:pt idx="8249">
                  <c:v>12274</c:v>
                </c:pt>
                <c:pt idx="8250">
                  <c:v>6406</c:v>
                </c:pt>
                <c:pt idx="8251">
                  <c:v>1792</c:v>
                </c:pt>
                <c:pt idx="8252">
                  <c:v>1171</c:v>
                </c:pt>
                <c:pt idx="8253">
                  <c:v>8721</c:v>
                </c:pt>
                <c:pt idx="8254">
                  <c:v>5516</c:v>
                </c:pt>
                <c:pt idx="8255">
                  <c:v>3525</c:v>
                </c:pt>
                <c:pt idx="8256">
                  <c:v>8626</c:v>
                </c:pt>
                <c:pt idx="8257">
                  <c:v>9971</c:v>
                </c:pt>
                <c:pt idx="8258">
                  <c:v>13164</c:v>
                </c:pt>
                <c:pt idx="8259">
                  <c:v>4291</c:v>
                </c:pt>
                <c:pt idx="8260">
                  <c:v>2402</c:v>
                </c:pt>
                <c:pt idx="8261">
                  <c:v>5775</c:v>
                </c:pt>
                <c:pt idx="8262">
                  <c:v>153113</c:v>
                </c:pt>
                <c:pt idx="8263">
                  <c:v>215841</c:v>
                </c:pt>
                <c:pt idx="8264">
                  <c:v>183405</c:v>
                </c:pt>
                <c:pt idx="8265">
                  <c:v>184145</c:v>
                </c:pt>
                <c:pt idx="8266">
                  <c:v>180938</c:v>
                </c:pt>
                <c:pt idx="8267">
                  <c:v>151396</c:v>
                </c:pt>
                <c:pt idx="8268">
                  <c:v>178335</c:v>
                </c:pt>
                <c:pt idx="8269">
                  <c:v>153757</c:v>
                </c:pt>
                <c:pt idx="8270">
                  <c:v>178154</c:v>
                </c:pt>
                <c:pt idx="8271">
                  <c:v>191067</c:v>
                </c:pt>
                <c:pt idx="8272">
                  <c:v>176887</c:v>
                </c:pt>
                <c:pt idx="8273">
                  <c:v>209280</c:v>
                </c:pt>
                <c:pt idx="8274">
                  <c:v>164259</c:v>
                </c:pt>
                <c:pt idx="8275">
                  <c:v>169459</c:v>
                </c:pt>
                <c:pt idx="8276">
                  <c:v>210101</c:v>
                </c:pt>
                <c:pt idx="8277">
                  <c:v>81826</c:v>
                </c:pt>
                <c:pt idx="8278">
                  <c:v>91394</c:v>
                </c:pt>
                <c:pt idx="8279">
                  <c:v>66603</c:v>
                </c:pt>
                <c:pt idx="8280">
                  <c:v>69175</c:v>
                </c:pt>
                <c:pt idx="8281">
                  <c:v>71956</c:v>
                </c:pt>
                <c:pt idx="8282">
                  <c:v>139769</c:v>
                </c:pt>
                <c:pt idx="8283">
                  <c:v>28567</c:v>
                </c:pt>
                <c:pt idx="8284">
                  <c:v>27408</c:v>
                </c:pt>
                <c:pt idx="8285">
                  <c:v>32820</c:v>
                </c:pt>
                <c:pt idx="8286">
                  <c:v>34238</c:v>
                </c:pt>
                <c:pt idx="8287">
                  <c:v>43393</c:v>
                </c:pt>
                <c:pt idx="8288">
                  <c:v>55896</c:v>
                </c:pt>
                <c:pt idx="8289">
                  <c:v>3389</c:v>
                </c:pt>
                <c:pt idx="8290">
                  <c:v>7838</c:v>
                </c:pt>
                <c:pt idx="8291">
                  <c:v>3360</c:v>
                </c:pt>
                <c:pt idx="8292">
                  <c:v>8337</c:v>
                </c:pt>
                <c:pt idx="8293">
                  <c:v>2599</c:v>
                </c:pt>
                <c:pt idx="8294">
                  <c:v>5488</c:v>
                </c:pt>
                <c:pt idx="8295">
                  <c:v>2099</c:v>
                </c:pt>
                <c:pt idx="8296">
                  <c:v>2100</c:v>
                </c:pt>
                <c:pt idx="8297">
                  <c:v>17708</c:v>
                </c:pt>
                <c:pt idx="8298">
                  <c:v>15267</c:v>
                </c:pt>
                <c:pt idx="8299">
                  <c:v>1255</c:v>
                </c:pt>
                <c:pt idx="8300">
                  <c:v>20043</c:v>
                </c:pt>
                <c:pt idx="8301">
                  <c:v>7840</c:v>
                </c:pt>
                <c:pt idx="8302">
                  <c:v>8643</c:v>
                </c:pt>
                <c:pt idx="8303">
                  <c:v>1981</c:v>
                </c:pt>
                <c:pt idx="8304">
                  <c:v>4241</c:v>
                </c:pt>
                <c:pt idx="8305">
                  <c:v>7033</c:v>
                </c:pt>
                <c:pt idx="8306">
                  <c:v>5997</c:v>
                </c:pt>
                <c:pt idx="8307">
                  <c:v>2885</c:v>
                </c:pt>
                <c:pt idx="8308">
                  <c:v>205774</c:v>
                </c:pt>
                <c:pt idx="8309">
                  <c:v>155245</c:v>
                </c:pt>
                <c:pt idx="8310">
                  <c:v>164590</c:v>
                </c:pt>
                <c:pt idx="8311">
                  <c:v>182047</c:v>
                </c:pt>
                <c:pt idx="8312">
                  <c:v>151887</c:v>
                </c:pt>
                <c:pt idx="8313">
                  <c:v>187515</c:v>
                </c:pt>
                <c:pt idx="8314">
                  <c:v>171489</c:v>
                </c:pt>
                <c:pt idx="8315">
                  <c:v>182801</c:v>
                </c:pt>
                <c:pt idx="8316">
                  <c:v>156945</c:v>
                </c:pt>
                <c:pt idx="8317">
                  <c:v>159500</c:v>
                </c:pt>
                <c:pt idx="8318">
                  <c:v>78247</c:v>
                </c:pt>
                <c:pt idx="8319">
                  <c:v>136554</c:v>
                </c:pt>
                <c:pt idx="8320">
                  <c:v>103236</c:v>
                </c:pt>
                <c:pt idx="8321">
                  <c:v>81698</c:v>
                </c:pt>
                <c:pt idx="8322">
                  <c:v>140840</c:v>
                </c:pt>
                <c:pt idx="8323">
                  <c:v>39552</c:v>
                </c:pt>
                <c:pt idx="8324">
                  <c:v>28472</c:v>
                </c:pt>
                <c:pt idx="8325">
                  <c:v>33962</c:v>
                </c:pt>
                <c:pt idx="8326">
                  <c:v>55031</c:v>
                </c:pt>
                <c:pt idx="8327">
                  <c:v>35452</c:v>
                </c:pt>
                <c:pt idx="8328">
                  <c:v>28674</c:v>
                </c:pt>
                <c:pt idx="8329">
                  <c:v>26233</c:v>
                </c:pt>
                <c:pt idx="8330">
                  <c:v>43489</c:v>
                </c:pt>
                <c:pt idx="8331">
                  <c:v>549</c:v>
                </c:pt>
                <c:pt idx="8332">
                  <c:v>11330</c:v>
                </c:pt>
                <c:pt idx="8333">
                  <c:v>18788</c:v>
                </c:pt>
                <c:pt idx="8334">
                  <c:v>6976</c:v>
                </c:pt>
                <c:pt idx="8335">
                  <c:v>4119</c:v>
                </c:pt>
                <c:pt idx="8336">
                  <c:v>10575</c:v>
                </c:pt>
                <c:pt idx="8337">
                  <c:v>916</c:v>
                </c:pt>
                <c:pt idx="8338">
                  <c:v>8909</c:v>
                </c:pt>
                <c:pt idx="8339">
                  <c:v>14511</c:v>
                </c:pt>
                <c:pt idx="8340">
                  <c:v>12071</c:v>
                </c:pt>
                <c:pt idx="8341">
                  <c:v>876</c:v>
                </c:pt>
                <c:pt idx="8342">
                  <c:v>7189</c:v>
                </c:pt>
                <c:pt idx="8343">
                  <c:v>10687</c:v>
                </c:pt>
                <c:pt idx="8344">
                  <c:v>9681</c:v>
                </c:pt>
                <c:pt idx="8345">
                  <c:v>3340</c:v>
                </c:pt>
                <c:pt idx="8346">
                  <c:v>4326</c:v>
                </c:pt>
                <c:pt idx="8347">
                  <c:v>17965</c:v>
                </c:pt>
                <c:pt idx="8348">
                  <c:v>3078</c:v>
                </c:pt>
                <c:pt idx="8349">
                  <c:v>3305</c:v>
                </c:pt>
                <c:pt idx="8350">
                  <c:v>239</c:v>
                </c:pt>
                <c:pt idx="8351">
                  <c:v>10960</c:v>
                </c:pt>
                <c:pt idx="8352">
                  <c:v>11060</c:v>
                </c:pt>
                <c:pt idx="8353">
                  <c:v>2492</c:v>
                </c:pt>
                <c:pt idx="8354">
                  <c:v>6038</c:v>
                </c:pt>
                <c:pt idx="8355">
                  <c:v>406</c:v>
                </c:pt>
                <c:pt idx="8356">
                  <c:v>4802</c:v>
                </c:pt>
                <c:pt idx="8357">
                  <c:v>3731</c:v>
                </c:pt>
                <c:pt idx="8358">
                  <c:v>158316</c:v>
                </c:pt>
                <c:pt idx="8359">
                  <c:v>182635</c:v>
                </c:pt>
                <c:pt idx="8360">
                  <c:v>188601</c:v>
                </c:pt>
                <c:pt idx="8361">
                  <c:v>185378</c:v>
                </c:pt>
                <c:pt idx="8362">
                  <c:v>187785</c:v>
                </c:pt>
                <c:pt idx="8363">
                  <c:v>210342</c:v>
                </c:pt>
                <c:pt idx="8364">
                  <c:v>200890</c:v>
                </c:pt>
                <c:pt idx="8365">
                  <c:v>180853</c:v>
                </c:pt>
                <c:pt idx="8366">
                  <c:v>201305</c:v>
                </c:pt>
                <c:pt idx="8367">
                  <c:v>204755</c:v>
                </c:pt>
                <c:pt idx="8368">
                  <c:v>148740</c:v>
                </c:pt>
                <c:pt idx="8369">
                  <c:v>200729</c:v>
                </c:pt>
                <c:pt idx="8370">
                  <c:v>204577</c:v>
                </c:pt>
                <c:pt idx="8371">
                  <c:v>161109</c:v>
                </c:pt>
                <c:pt idx="8372">
                  <c:v>163771</c:v>
                </c:pt>
                <c:pt idx="8373">
                  <c:v>171779</c:v>
                </c:pt>
                <c:pt idx="8374">
                  <c:v>181955</c:v>
                </c:pt>
                <c:pt idx="8375">
                  <c:v>79216</c:v>
                </c:pt>
                <c:pt idx="8376">
                  <c:v>132320</c:v>
                </c:pt>
                <c:pt idx="8377">
                  <c:v>90375</c:v>
                </c:pt>
                <c:pt idx="8378">
                  <c:v>113937</c:v>
                </c:pt>
                <c:pt idx="8379">
                  <c:v>118342</c:v>
                </c:pt>
                <c:pt idx="8380">
                  <c:v>99935</c:v>
                </c:pt>
                <c:pt idx="8381">
                  <c:v>72622</c:v>
                </c:pt>
                <c:pt idx="8382">
                  <c:v>143508</c:v>
                </c:pt>
                <c:pt idx="8383">
                  <c:v>59576</c:v>
                </c:pt>
                <c:pt idx="8384">
                  <c:v>43693</c:v>
                </c:pt>
                <c:pt idx="8385">
                  <c:v>32670</c:v>
                </c:pt>
                <c:pt idx="8386">
                  <c:v>10386</c:v>
                </c:pt>
                <c:pt idx="8387">
                  <c:v>835</c:v>
                </c:pt>
                <c:pt idx="8388">
                  <c:v>4342</c:v>
                </c:pt>
                <c:pt idx="8389">
                  <c:v>8394</c:v>
                </c:pt>
                <c:pt idx="8390">
                  <c:v>4902</c:v>
                </c:pt>
                <c:pt idx="8391">
                  <c:v>11531</c:v>
                </c:pt>
                <c:pt idx="8392">
                  <c:v>650</c:v>
                </c:pt>
                <c:pt idx="8393">
                  <c:v>11694</c:v>
                </c:pt>
                <c:pt idx="8394">
                  <c:v>790</c:v>
                </c:pt>
                <c:pt idx="8395">
                  <c:v>2499</c:v>
                </c:pt>
                <c:pt idx="8396">
                  <c:v>21769</c:v>
                </c:pt>
                <c:pt idx="8397">
                  <c:v>12211</c:v>
                </c:pt>
                <c:pt idx="8398">
                  <c:v>6047</c:v>
                </c:pt>
                <c:pt idx="8399">
                  <c:v>1635</c:v>
                </c:pt>
                <c:pt idx="8400">
                  <c:v>3434</c:v>
                </c:pt>
                <c:pt idx="8401">
                  <c:v>4657</c:v>
                </c:pt>
                <c:pt idx="8402">
                  <c:v>4977</c:v>
                </c:pt>
                <c:pt idx="8403">
                  <c:v>5573</c:v>
                </c:pt>
                <c:pt idx="8404">
                  <c:v>7999</c:v>
                </c:pt>
                <c:pt idx="8405">
                  <c:v>3762</c:v>
                </c:pt>
                <c:pt idx="8406">
                  <c:v>4593</c:v>
                </c:pt>
                <c:pt idx="8407">
                  <c:v>8063</c:v>
                </c:pt>
                <c:pt idx="8408">
                  <c:v>6914</c:v>
                </c:pt>
                <c:pt idx="8409">
                  <c:v>1310</c:v>
                </c:pt>
                <c:pt idx="8410">
                  <c:v>1325</c:v>
                </c:pt>
                <c:pt idx="8411">
                  <c:v>8322</c:v>
                </c:pt>
                <c:pt idx="8412">
                  <c:v>188908</c:v>
                </c:pt>
                <c:pt idx="8413">
                  <c:v>159044</c:v>
                </c:pt>
                <c:pt idx="8414">
                  <c:v>174064</c:v>
                </c:pt>
                <c:pt idx="8415">
                  <c:v>165633</c:v>
                </c:pt>
                <c:pt idx="8416">
                  <c:v>184917</c:v>
                </c:pt>
                <c:pt idx="8417">
                  <c:v>147445</c:v>
                </c:pt>
                <c:pt idx="8418">
                  <c:v>178166</c:v>
                </c:pt>
                <c:pt idx="8419">
                  <c:v>185817</c:v>
                </c:pt>
                <c:pt idx="8420">
                  <c:v>173336</c:v>
                </c:pt>
                <c:pt idx="8421">
                  <c:v>172480</c:v>
                </c:pt>
                <c:pt idx="8422">
                  <c:v>233078</c:v>
                </c:pt>
                <c:pt idx="8423">
                  <c:v>81297</c:v>
                </c:pt>
                <c:pt idx="8424">
                  <c:v>98857</c:v>
                </c:pt>
                <c:pt idx="8425">
                  <c:v>69292</c:v>
                </c:pt>
                <c:pt idx="8426">
                  <c:v>123162</c:v>
                </c:pt>
                <c:pt idx="8427">
                  <c:v>118953</c:v>
                </c:pt>
                <c:pt idx="8428">
                  <c:v>76322</c:v>
                </c:pt>
                <c:pt idx="8429">
                  <c:v>103843</c:v>
                </c:pt>
                <c:pt idx="8430">
                  <c:v>75382</c:v>
                </c:pt>
                <c:pt idx="8431">
                  <c:v>121076</c:v>
                </c:pt>
                <c:pt idx="8432">
                  <c:v>89569</c:v>
                </c:pt>
                <c:pt idx="8433">
                  <c:v>32236</c:v>
                </c:pt>
                <c:pt idx="8434">
                  <c:v>31553</c:v>
                </c:pt>
                <c:pt idx="8435">
                  <c:v>36560</c:v>
                </c:pt>
                <c:pt idx="8436">
                  <c:v>2799</c:v>
                </c:pt>
                <c:pt idx="8437">
                  <c:v>5038</c:v>
                </c:pt>
                <c:pt idx="8438">
                  <c:v>11001</c:v>
                </c:pt>
                <c:pt idx="8439">
                  <c:v>2304</c:v>
                </c:pt>
                <c:pt idx="8440">
                  <c:v>4764</c:v>
                </c:pt>
                <c:pt idx="8441">
                  <c:v>3035</c:v>
                </c:pt>
                <c:pt idx="8442">
                  <c:v>154</c:v>
                </c:pt>
                <c:pt idx="8443">
                  <c:v>8424</c:v>
                </c:pt>
                <c:pt idx="8444">
                  <c:v>20722</c:v>
                </c:pt>
                <c:pt idx="8445">
                  <c:v>3314</c:v>
                </c:pt>
                <c:pt idx="8446">
                  <c:v>1192</c:v>
                </c:pt>
                <c:pt idx="8447">
                  <c:v>2480</c:v>
                </c:pt>
                <c:pt idx="8448">
                  <c:v>13357</c:v>
                </c:pt>
                <c:pt idx="8449">
                  <c:v>1189</c:v>
                </c:pt>
                <c:pt idx="8450">
                  <c:v>716</c:v>
                </c:pt>
                <c:pt idx="8451">
                  <c:v>12451</c:v>
                </c:pt>
                <c:pt idx="8452">
                  <c:v>3970</c:v>
                </c:pt>
                <c:pt idx="8453">
                  <c:v>12746</c:v>
                </c:pt>
                <c:pt idx="8454">
                  <c:v>5162</c:v>
                </c:pt>
                <c:pt idx="8455">
                  <c:v>8475</c:v>
                </c:pt>
                <c:pt idx="8456">
                  <c:v>5354</c:v>
                </c:pt>
                <c:pt idx="8457">
                  <c:v>6270</c:v>
                </c:pt>
                <c:pt idx="8458">
                  <c:v>6813</c:v>
                </c:pt>
                <c:pt idx="8459">
                  <c:v>7422</c:v>
                </c:pt>
                <c:pt idx="8460">
                  <c:v>8757</c:v>
                </c:pt>
                <c:pt idx="8461">
                  <c:v>8658</c:v>
                </c:pt>
                <c:pt idx="8462">
                  <c:v>3606</c:v>
                </c:pt>
                <c:pt idx="8463">
                  <c:v>8140</c:v>
                </c:pt>
                <c:pt idx="8464">
                  <c:v>4510</c:v>
                </c:pt>
                <c:pt idx="8465">
                  <c:v>190247</c:v>
                </c:pt>
                <c:pt idx="8466">
                  <c:v>163399</c:v>
                </c:pt>
                <c:pt idx="8467">
                  <c:v>223215</c:v>
                </c:pt>
                <c:pt idx="8468">
                  <c:v>172006</c:v>
                </c:pt>
                <c:pt idx="8469">
                  <c:v>198059</c:v>
                </c:pt>
                <c:pt idx="8470">
                  <c:v>155020</c:v>
                </c:pt>
                <c:pt idx="8471">
                  <c:v>175209</c:v>
                </c:pt>
                <c:pt idx="8472">
                  <c:v>151446</c:v>
                </c:pt>
                <c:pt idx="8473">
                  <c:v>180238</c:v>
                </c:pt>
                <c:pt idx="8474">
                  <c:v>148179</c:v>
                </c:pt>
                <c:pt idx="8475">
                  <c:v>157838</c:v>
                </c:pt>
                <c:pt idx="8476">
                  <c:v>95756</c:v>
                </c:pt>
                <c:pt idx="8477">
                  <c:v>83117</c:v>
                </c:pt>
                <c:pt idx="8478">
                  <c:v>118732</c:v>
                </c:pt>
                <c:pt idx="8479">
                  <c:v>109005</c:v>
                </c:pt>
                <c:pt idx="8480">
                  <c:v>102151</c:v>
                </c:pt>
                <c:pt idx="8481">
                  <c:v>116596</c:v>
                </c:pt>
                <c:pt idx="8482">
                  <c:v>118515</c:v>
                </c:pt>
                <c:pt idx="8483">
                  <c:v>118177</c:v>
                </c:pt>
                <c:pt idx="8484">
                  <c:v>145470</c:v>
                </c:pt>
                <c:pt idx="8485">
                  <c:v>125936</c:v>
                </c:pt>
                <c:pt idx="8486">
                  <c:v>114316</c:v>
                </c:pt>
                <c:pt idx="8487">
                  <c:v>34098</c:v>
                </c:pt>
                <c:pt idx="8488">
                  <c:v>51197</c:v>
                </c:pt>
                <c:pt idx="8489">
                  <c:v>26363</c:v>
                </c:pt>
                <c:pt idx="8490">
                  <c:v>35254</c:v>
                </c:pt>
                <c:pt idx="8491">
                  <c:v>6210</c:v>
                </c:pt>
                <c:pt idx="8492">
                  <c:v>6764</c:v>
                </c:pt>
                <c:pt idx="8493">
                  <c:v>3081</c:v>
                </c:pt>
                <c:pt idx="8494">
                  <c:v>4366</c:v>
                </c:pt>
                <c:pt idx="8495">
                  <c:v>21703</c:v>
                </c:pt>
                <c:pt idx="8496">
                  <c:v>5532</c:v>
                </c:pt>
                <c:pt idx="8497">
                  <c:v>17863</c:v>
                </c:pt>
                <c:pt idx="8498">
                  <c:v>3102</c:v>
                </c:pt>
                <c:pt idx="8499">
                  <c:v>19372</c:v>
                </c:pt>
                <c:pt idx="8500">
                  <c:v>4000</c:v>
                </c:pt>
                <c:pt idx="8501">
                  <c:v>9961</c:v>
                </c:pt>
                <c:pt idx="8502">
                  <c:v>14010</c:v>
                </c:pt>
                <c:pt idx="8503">
                  <c:v>22029</c:v>
                </c:pt>
                <c:pt idx="8504">
                  <c:v>5751</c:v>
                </c:pt>
                <c:pt idx="8505">
                  <c:v>7605</c:v>
                </c:pt>
                <c:pt idx="8506">
                  <c:v>14685</c:v>
                </c:pt>
                <c:pt idx="8507">
                  <c:v>18588</c:v>
                </c:pt>
                <c:pt idx="8508">
                  <c:v>14990</c:v>
                </c:pt>
                <c:pt idx="8509">
                  <c:v>8247</c:v>
                </c:pt>
                <c:pt idx="8510">
                  <c:v>4500</c:v>
                </c:pt>
                <c:pt idx="8511">
                  <c:v>2403</c:v>
                </c:pt>
                <c:pt idx="8512">
                  <c:v>15173</c:v>
                </c:pt>
                <c:pt idx="8513">
                  <c:v>20810</c:v>
                </c:pt>
                <c:pt idx="8514">
                  <c:v>1724</c:v>
                </c:pt>
                <c:pt idx="8515">
                  <c:v>1974</c:v>
                </c:pt>
                <c:pt idx="8516">
                  <c:v>5835</c:v>
                </c:pt>
                <c:pt idx="8517">
                  <c:v>10262</c:v>
                </c:pt>
                <c:pt idx="8518">
                  <c:v>1890</c:v>
                </c:pt>
                <c:pt idx="8519">
                  <c:v>10267</c:v>
                </c:pt>
                <c:pt idx="8520">
                  <c:v>5952</c:v>
                </c:pt>
                <c:pt idx="8521">
                  <c:v>207242</c:v>
                </c:pt>
                <c:pt idx="8522">
                  <c:v>188225</c:v>
                </c:pt>
                <c:pt idx="8523">
                  <c:v>177877</c:v>
                </c:pt>
                <c:pt idx="8524">
                  <c:v>195179</c:v>
                </c:pt>
                <c:pt idx="8525">
                  <c:v>198619</c:v>
                </c:pt>
                <c:pt idx="8526">
                  <c:v>173337</c:v>
                </c:pt>
                <c:pt idx="8527">
                  <c:v>205101</c:v>
                </c:pt>
                <c:pt idx="8528">
                  <c:v>109718</c:v>
                </c:pt>
                <c:pt idx="8529">
                  <c:v>90855</c:v>
                </c:pt>
                <c:pt idx="8530">
                  <c:v>117823</c:v>
                </c:pt>
                <c:pt idx="8531">
                  <c:v>85572</c:v>
                </c:pt>
                <c:pt idx="8532">
                  <c:v>98189</c:v>
                </c:pt>
                <c:pt idx="8533">
                  <c:v>90142</c:v>
                </c:pt>
                <c:pt idx="8534">
                  <c:v>146204</c:v>
                </c:pt>
                <c:pt idx="8535">
                  <c:v>137179</c:v>
                </c:pt>
                <c:pt idx="8536">
                  <c:v>103975</c:v>
                </c:pt>
                <c:pt idx="8537">
                  <c:v>132452</c:v>
                </c:pt>
                <c:pt idx="8538">
                  <c:v>138195</c:v>
                </c:pt>
                <c:pt idx="8539">
                  <c:v>66888</c:v>
                </c:pt>
                <c:pt idx="8540">
                  <c:v>41247</c:v>
                </c:pt>
                <c:pt idx="8541">
                  <c:v>56022</c:v>
                </c:pt>
                <c:pt idx="8542">
                  <c:v>46147</c:v>
                </c:pt>
                <c:pt idx="8543">
                  <c:v>53723</c:v>
                </c:pt>
                <c:pt idx="8544">
                  <c:v>54986</c:v>
                </c:pt>
                <c:pt idx="8545">
                  <c:v>40480</c:v>
                </c:pt>
                <c:pt idx="8546">
                  <c:v>2016</c:v>
                </c:pt>
                <c:pt idx="8547">
                  <c:v>1941</c:v>
                </c:pt>
                <c:pt idx="8548">
                  <c:v>9812</c:v>
                </c:pt>
                <c:pt idx="8549">
                  <c:v>5428</c:v>
                </c:pt>
                <c:pt idx="8550">
                  <c:v>4175</c:v>
                </c:pt>
                <c:pt idx="8551">
                  <c:v>3885</c:v>
                </c:pt>
                <c:pt idx="8552">
                  <c:v>808</c:v>
                </c:pt>
                <c:pt idx="8553">
                  <c:v>1641</c:v>
                </c:pt>
                <c:pt idx="8554">
                  <c:v>4578</c:v>
                </c:pt>
                <c:pt idx="8555">
                  <c:v>8517</c:v>
                </c:pt>
                <c:pt idx="8556">
                  <c:v>1367</c:v>
                </c:pt>
                <c:pt idx="8557">
                  <c:v>324</c:v>
                </c:pt>
                <c:pt idx="8558">
                  <c:v>5333</c:v>
                </c:pt>
                <c:pt idx="8559">
                  <c:v>5858</c:v>
                </c:pt>
                <c:pt idx="8560">
                  <c:v>13920</c:v>
                </c:pt>
                <c:pt idx="8561">
                  <c:v>5903</c:v>
                </c:pt>
                <c:pt idx="8562">
                  <c:v>19416</c:v>
                </c:pt>
                <c:pt idx="8563">
                  <c:v>4877</c:v>
                </c:pt>
                <c:pt idx="8564">
                  <c:v>21343</c:v>
                </c:pt>
                <c:pt idx="8565">
                  <c:v>6197</c:v>
                </c:pt>
                <c:pt idx="8566">
                  <c:v>603</c:v>
                </c:pt>
                <c:pt idx="8567">
                  <c:v>856</c:v>
                </c:pt>
                <c:pt idx="8568">
                  <c:v>4036</c:v>
                </c:pt>
                <c:pt idx="8569">
                  <c:v>18011</c:v>
                </c:pt>
                <c:pt idx="8570">
                  <c:v>4952</c:v>
                </c:pt>
                <c:pt idx="8571">
                  <c:v>155464</c:v>
                </c:pt>
                <c:pt idx="8572">
                  <c:v>165046</c:v>
                </c:pt>
                <c:pt idx="8573">
                  <c:v>177844</c:v>
                </c:pt>
                <c:pt idx="8574">
                  <c:v>175867</c:v>
                </c:pt>
                <c:pt idx="8575">
                  <c:v>200512</c:v>
                </c:pt>
                <c:pt idx="8576">
                  <c:v>165022</c:v>
                </c:pt>
                <c:pt idx="8577">
                  <c:v>146496</c:v>
                </c:pt>
                <c:pt idx="8578">
                  <c:v>193695</c:v>
                </c:pt>
                <c:pt idx="8579">
                  <c:v>201345</c:v>
                </c:pt>
                <c:pt idx="8580">
                  <c:v>161887</c:v>
                </c:pt>
                <c:pt idx="8581">
                  <c:v>137968</c:v>
                </c:pt>
                <c:pt idx="8582">
                  <c:v>66964</c:v>
                </c:pt>
                <c:pt idx="8583">
                  <c:v>136890</c:v>
                </c:pt>
                <c:pt idx="8584">
                  <c:v>118001</c:v>
                </c:pt>
                <c:pt idx="8585">
                  <c:v>145766</c:v>
                </c:pt>
                <c:pt idx="8586">
                  <c:v>131393</c:v>
                </c:pt>
                <c:pt idx="8587">
                  <c:v>65565</c:v>
                </c:pt>
                <c:pt idx="8588">
                  <c:v>84230</c:v>
                </c:pt>
                <c:pt idx="8589">
                  <c:v>129322</c:v>
                </c:pt>
                <c:pt idx="8590">
                  <c:v>146146</c:v>
                </c:pt>
                <c:pt idx="8591">
                  <c:v>85563</c:v>
                </c:pt>
                <c:pt idx="8592">
                  <c:v>25167</c:v>
                </c:pt>
                <c:pt idx="8593">
                  <c:v>28905</c:v>
                </c:pt>
                <c:pt idx="8594">
                  <c:v>29317</c:v>
                </c:pt>
                <c:pt idx="8595">
                  <c:v>23615</c:v>
                </c:pt>
                <c:pt idx="8596">
                  <c:v>54221</c:v>
                </c:pt>
                <c:pt idx="8597">
                  <c:v>24009</c:v>
                </c:pt>
                <c:pt idx="8598">
                  <c:v>26604</c:v>
                </c:pt>
                <c:pt idx="8599">
                  <c:v>6766</c:v>
                </c:pt>
                <c:pt idx="8600">
                  <c:v>1879</c:v>
                </c:pt>
                <c:pt idx="8601">
                  <c:v>3276</c:v>
                </c:pt>
                <c:pt idx="8602">
                  <c:v>10807</c:v>
                </c:pt>
                <c:pt idx="8603">
                  <c:v>10269</c:v>
                </c:pt>
                <c:pt idx="8604">
                  <c:v>6086</c:v>
                </c:pt>
                <c:pt idx="8605">
                  <c:v>8362</c:v>
                </c:pt>
                <c:pt idx="8606">
                  <c:v>2721</c:v>
                </c:pt>
                <c:pt idx="8607">
                  <c:v>6826</c:v>
                </c:pt>
                <c:pt idx="8608">
                  <c:v>9506</c:v>
                </c:pt>
                <c:pt idx="8609">
                  <c:v>2602</c:v>
                </c:pt>
                <c:pt idx="8610">
                  <c:v>3603</c:v>
                </c:pt>
                <c:pt idx="8611">
                  <c:v>4178</c:v>
                </c:pt>
                <c:pt idx="8612">
                  <c:v>5400</c:v>
                </c:pt>
                <c:pt idx="8613">
                  <c:v>12266</c:v>
                </c:pt>
                <c:pt idx="8614">
                  <c:v>16052</c:v>
                </c:pt>
                <c:pt idx="8615">
                  <c:v>14186</c:v>
                </c:pt>
                <c:pt idx="8616">
                  <c:v>19418</c:v>
                </c:pt>
                <c:pt idx="8617">
                  <c:v>3547</c:v>
                </c:pt>
                <c:pt idx="8618">
                  <c:v>573</c:v>
                </c:pt>
                <c:pt idx="8619">
                  <c:v>8725</c:v>
                </c:pt>
                <c:pt idx="8620">
                  <c:v>564</c:v>
                </c:pt>
                <c:pt idx="8621">
                  <c:v>1534</c:v>
                </c:pt>
                <c:pt idx="8622">
                  <c:v>455</c:v>
                </c:pt>
                <c:pt idx="8623">
                  <c:v>12141</c:v>
                </c:pt>
                <c:pt idx="8624">
                  <c:v>3270</c:v>
                </c:pt>
                <c:pt idx="8625">
                  <c:v>14523</c:v>
                </c:pt>
                <c:pt idx="8626">
                  <c:v>8479</c:v>
                </c:pt>
                <c:pt idx="8627">
                  <c:v>3122</c:v>
                </c:pt>
                <c:pt idx="8628">
                  <c:v>16860</c:v>
                </c:pt>
                <c:pt idx="8629">
                  <c:v>146707</c:v>
                </c:pt>
                <c:pt idx="8630">
                  <c:v>179661</c:v>
                </c:pt>
                <c:pt idx="8631">
                  <c:v>176601</c:v>
                </c:pt>
                <c:pt idx="8632">
                  <c:v>206939</c:v>
                </c:pt>
                <c:pt idx="8633">
                  <c:v>177513</c:v>
                </c:pt>
                <c:pt idx="8634">
                  <c:v>148581</c:v>
                </c:pt>
                <c:pt idx="8635">
                  <c:v>215840</c:v>
                </c:pt>
                <c:pt idx="8636">
                  <c:v>179723</c:v>
                </c:pt>
                <c:pt idx="8637">
                  <c:v>215842</c:v>
                </c:pt>
                <c:pt idx="8638">
                  <c:v>191790</c:v>
                </c:pt>
                <c:pt idx="8639">
                  <c:v>166710</c:v>
                </c:pt>
                <c:pt idx="8640">
                  <c:v>164670</c:v>
                </c:pt>
                <c:pt idx="8641">
                  <c:v>183626</c:v>
                </c:pt>
                <c:pt idx="8642">
                  <c:v>98352</c:v>
                </c:pt>
                <c:pt idx="8643">
                  <c:v>129307</c:v>
                </c:pt>
                <c:pt idx="8644">
                  <c:v>60464</c:v>
                </c:pt>
                <c:pt idx="8645">
                  <c:v>102159</c:v>
                </c:pt>
                <c:pt idx="8646">
                  <c:v>68931</c:v>
                </c:pt>
                <c:pt idx="8647">
                  <c:v>121295</c:v>
                </c:pt>
                <c:pt idx="8648">
                  <c:v>77596</c:v>
                </c:pt>
                <c:pt idx="8649">
                  <c:v>96628</c:v>
                </c:pt>
                <c:pt idx="8650">
                  <c:v>99976</c:v>
                </c:pt>
                <c:pt idx="8651">
                  <c:v>138484</c:v>
                </c:pt>
                <c:pt idx="8652">
                  <c:v>69973</c:v>
                </c:pt>
                <c:pt idx="8653">
                  <c:v>129492</c:v>
                </c:pt>
                <c:pt idx="8654">
                  <c:v>123635</c:v>
                </c:pt>
                <c:pt idx="8655">
                  <c:v>134279</c:v>
                </c:pt>
                <c:pt idx="8656">
                  <c:v>36973</c:v>
                </c:pt>
                <c:pt idx="8657">
                  <c:v>33259</c:v>
                </c:pt>
                <c:pt idx="8658">
                  <c:v>42783</c:v>
                </c:pt>
                <c:pt idx="8659">
                  <c:v>32683</c:v>
                </c:pt>
                <c:pt idx="8660">
                  <c:v>54559</c:v>
                </c:pt>
                <c:pt idx="8661">
                  <c:v>24053</c:v>
                </c:pt>
                <c:pt idx="8662">
                  <c:v>28010</c:v>
                </c:pt>
                <c:pt idx="8663">
                  <c:v>31138</c:v>
                </c:pt>
                <c:pt idx="8664">
                  <c:v>28298</c:v>
                </c:pt>
                <c:pt idx="8665">
                  <c:v>3839</c:v>
                </c:pt>
                <c:pt idx="8666">
                  <c:v>11446</c:v>
                </c:pt>
                <c:pt idx="8667">
                  <c:v>4325</c:v>
                </c:pt>
                <c:pt idx="8668">
                  <c:v>3050</c:v>
                </c:pt>
                <c:pt idx="8669">
                  <c:v>7169</c:v>
                </c:pt>
                <c:pt idx="8670">
                  <c:v>1105</c:v>
                </c:pt>
                <c:pt idx="8671">
                  <c:v>13373</c:v>
                </c:pt>
                <c:pt idx="8672">
                  <c:v>1653</c:v>
                </c:pt>
                <c:pt idx="8673">
                  <c:v>17578</c:v>
                </c:pt>
                <c:pt idx="8674">
                  <c:v>14314</c:v>
                </c:pt>
                <c:pt idx="8675">
                  <c:v>690</c:v>
                </c:pt>
                <c:pt idx="8676">
                  <c:v>3935</c:v>
                </c:pt>
                <c:pt idx="8677">
                  <c:v>7487</c:v>
                </c:pt>
                <c:pt idx="8678">
                  <c:v>8393</c:v>
                </c:pt>
                <c:pt idx="8679">
                  <c:v>6009</c:v>
                </c:pt>
                <c:pt idx="8680">
                  <c:v>2176</c:v>
                </c:pt>
                <c:pt idx="8681">
                  <c:v>1651</c:v>
                </c:pt>
                <c:pt idx="8682">
                  <c:v>4254</c:v>
                </c:pt>
                <c:pt idx="8683">
                  <c:v>4374</c:v>
                </c:pt>
                <c:pt idx="8684">
                  <c:v>783</c:v>
                </c:pt>
                <c:pt idx="8685">
                  <c:v>1173</c:v>
                </c:pt>
                <c:pt idx="8686">
                  <c:v>1907</c:v>
                </c:pt>
                <c:pt idx="8687">
                  <c:v>2864</c:v>
                </c:pt>
                <c:pt idx="8688">
                  <c:v>12608</c:v>
                </c:pt>
                <c:pt idx="8689">
                  <c:v>4297</c:v>
                </c:pt>
                <c:pt idx="8690">
                  <c:v>3209</c:v>
                </c:pt>
                <c:pt idx="8691">
                  <c:v>8332</c:v>
                </c:pt>
                <c:pt idx="8692">
                  <c:v>12822</c:v>
                </c:pt>
                <c:pt idx="8693">
                  <c:v>8747</c:v>
                </c:pt>
                <c:pt idx="8694">
                  <c:v>5998</c:v>
                </c:pt>
                <c:pt idx="8695">
                  <c:v>175090</c:v>
                </c:pt>
                <c:pt idx="8696">
                  <c:v>154515</c:v>
                </c:pt>
                <c:pt idx="8697">
                  <c:v>161923</c:v>
                </c:pt>
                <c:pt idx="8698">
                  <c:v>172410</c:v>
                </c:pt>
                <c:pt idx="8699">
                  <c:v>195454</c:v>
                </c:pt>
                <c:pt idx="8700">
                  <c:v>175324</c:v>
                </c:pt>
                <c:pt idx="8701">
                  <c:v>202426</c:v>
                </c:pt>
                <c:pt idx="8702">
                  <c:v>154811</c:v>
                </c:pt>
                <c:pt idx="8703">
                  <c:v>175177</c:v>
                </c:pt>
                <c:pt idx="8704">
                  <c:v>189166</c:v>
                </c:pt>
                <c:pt idx="8705">
                  <c:v>180211</c:v>
                </c:pt>
                <c:pt idx="8706">
                  <c:v>201825</c:v>
                </c:pt>
                <c:pt idx="8707">
                  <c:v>187121</c:v>
                </c:pt>
                <c:pt idx="8708">
                  <c:v>203835</c:v>
                </c:pt>
                <c:pt idx="8709">
                  <c:v>193327</c:v>
                </c:pt>
                <c:pt idx="8710">
                  <c:v>173648</c:v>
                </c:pt>
                <c:pt idx="8711">
                  <c:v>139236</c:v>
                </c:pt>
                <c:pt idx="8712">
                  <c:v>138016</c:v>
                </c:pt>
                <c:pt idx="8713">
                  <c:v>85609</c:v>
                </c:pt>
                <c:pt idx="8714">
                  <c:v>91831</c:v>
                </c:pt>
                <c:pt idx="8715">
                  <c:v>87288</c:v>
                </c:pt>
                <c:pt idx="8716">
                  <c:v>126550</c:v>
                </c:pt>
                <c:pt idx="8717">
                  <c:v>140236</c:v>
                </c:pt>
                <c:pt idx="8718">
                  <c:v>106929</c:v>
                </c:pt>
                <c:pt idx="8719">
                  <c:v>65554</c:v>
                </c:pt>
                <c:pt idx="8720">
                  <c:v>80296</c:v>
                </c:pt>
                <c:pt idx="8721">
                  <c:v>111142</c:v>
                </c:pt>
                <c:pt idx="8722">
                  <c:v>36895</c:v>
                </c:pt>
                <c:pt idx="8723">
                  <c:v>56943</c:v>
                </c:pt>
                <c:pt idx="8724">
                  <c:v>55222</c:v>
                </c:pt>
                <c:pt idx="8725">
                  <c:v>43890</c:v>
                </c:pt>
                <c:pt idx="8726">
                  <c:v>31443</c:v>
                </c:pt>
                <c:pt idx="8727">
                  <c:v>38837</c:v>
                </c:pt>
                <c:pt idx="8728">
                  <c:v>35910</c:v>
                </c:pt>
                <c:pt idx="8729">
                  <c:v>22910</c:v>
                </c:pt>
                <c:pt idx="8730">
                  <c:v>39536</c:v>
                </c:pt>
                <c:pt idx="8731">
                  <c:v>26919</c:v>
                </c:pt>
                <c:pt idx="8732">
                  <c:v>5420</c:v>
                </c:pt>
                <c:pt idx="8733">
                  <c:v>4343</c:v>
                </c:pt>
                <c:pt idx="8734">
                  <c:v>14236</c:v>
                </c:pt>
                <c:pt idx="8735">
                  <c:v>7382</c:v>
                </c:pt>
                <c:pt idx="8736">
                  <c:v>6553</c:v>
                </c:pt>
                <c:pt idx="8737">
                  <c:v>934</c:v>
                </c:pt>
                <c:pt idx="8738">
                  <c:v>1443</c:v>
                </c:pt>
                <c:pt idx="8739">
                  <c:v>7851</c:v>
                </c:pt>
                <c:pt idx="8740">
                  <c:v>1657</c:v>
                </c:pt>
                <c:pt idx="8741">
                  <c:v>1731</c:v>
                </c:pt>
                <c:pt idx="8742">
                  <c:v>852</c:v>
                </c:pt>
                <c:pt idx="8743">
                  <c:v>5993</c:v>
                </c:pt>
                <c:pt idx="8744">
                  <c:v>801</c:v>
                </c:pt>
                <c:pt idx="8745">
                  <c:v>4889</c:v>
                </c:pt>
                <c:pt idx="8746">
                  <c:v>2300</c:v>
                </c:pt>
                <c:pt idx="8747">
                  <c:v>9112</c:v>
                </c:pt>
                <c:pt idx="8748">
                  <c:v>12577</c:v>
                </c:pt>
                <c:pt idx="8749">
                  <c:v>8110</c:v>
                </c:pt>
                <c:pt idx="8750">
                  <c:v>4580</c:v>
                </c:pt>
                <c:pt idx="8751">
                  <c:v>7575</c:v>
                </c:pt>
                <c:pt idx="8752">
                  <c:v>12601</c:v>
                </c:pt>
                <c:pt idx="8753">
                  <c:v>11139</c:v>
                </c:pt>
                <c:pt idx="8754">
                  <c:v>18696</c:v>
                </c:pt>
                <c:pt idx="8755">
                  <c:v>203719</c:v>
                </c:pt>
                <c:pt idx="8756">
                  <c:v>163097</c:v>
                </c:pt>
                <c:pt idx="8757">
                  <c:v>210271</c:v>
                </c:pt>
                <c:pt idx="8758">
                  <c:v>176596</c:v>
                </c:pt>
                <c:pt idx="8759">
                  <c:v>185381</c:v>
                </c:pt>
                <c:pt idx="8760">
                  <c:v>193121</c:v>
                </c:pt>
                <c:pt idx="8761">
                  <c:v>205226</c:v>
                </c:pt>
                <c:pt idx="8762">
                  <c:v>151684</c:v>
                </c:pt>
                <c:pt idx="8763">
                  <c:v>153213</c:v>
                </c:pt>
                <c:pt idx="8764">
                  <c:v>164930</c:v>
                </c:pt>
                <c:pt idx="8765">
                  <c:v>199530</c:v>
                </c:pt>
                <c:pt idx="8766">
                  <c:v>146104</c:v>
                </c:pt>
                <c:pt idx="8767">
                  <c:v>131450</c:v>
                </c:pt>
                <c:pt idx="8768">
                  <c:v>144579</c:v>
                </c:pt>
                <c:pt idx="8769">
                  <c:v>133620</c:v>
                </c:pt>
                <c:pt idx="8770">
                  <c:v>81691</c:v>
                </c:pt>
                <c:pt idx="8771">
                  <c:v>93287</c:v>
                </c:pt>
                <c:pt idx="8772">
                  <c:v>127028</c:v>
                </c:pt>
                <c:pt idx="8773">
                  <c:v>89478</c:v>
                </c:pt>
                <c:pt idx="8774">
                  <c:v>131416</c:v>
                </c:pt>
                <c:pt idx="8775">
                  <c:v>121122</c:v>
                </c:pt>
                <c:pt idx="8776">
                  <c:v>124000</c:v>
                </c:pt>
                <c:pt idx="8777">
                  <c:v>130734</c:v>
                </c:pt>
                <c:pt idx="8778">
                  <c:v>145897</c:v>
                </c:pt>
                <c:pt idx="8779">
                  <c:v>97287</c:v>
                </c:pt>
                <c:pt idx="8780">
                  <c:v>113931</c:v>
                </c:pt>
                <c:pt idx="8781">
                  <c:v>38578</c:v>
                </c:pt>
                <c:pt idx="8782">
                  <c:v>37394</c:v>
                </c:pt>
                <c:pt idx="8783">
                  <c:v>38680</c:v>
                </c:pt>
                <c:pt idx="8784">
                  <c:v>22839</c:v>
                </c:pt>
                <c:pt idx="8785">
                  <c:v>32849</c:v>
                </c:pt>
                <c:pt idx="8786">
                  <c:v>43171</c:v>
                </c:pt>
                <c:pt idx="8787">
                  <c:v>41860</c:v>
                </c:pt>
                <c:pt idx="8788">
                  <c:v>44890</c:v>
                </c:pt>
                <c:pt idx="8789">
                  <c:v>42380</c:v>
                </c:pt>
                <c:pt idx="8790">
                  <c:v>26468</c:v>
                </c:pt>
                <c:pt idx="8791">
                  <c:v>25760</c:v>
                </c:pt>
                <c:pt idx="8792">
                  <c:v>38577</c:v>
                </c:pt>
                <c:pt idx="8793">
                  <c:v>33018</c:v>
                </c:pt>
                <c:pt idx="8794">
                  <c:v>31070</c:v>
                </c:pt>
                <c:pt idx="8795">
                  <c:v>8103</c:v>
                </c:pt>
                <c:pt idx="8796">
                  <c:v>2487</c:v>
                </c:pt>
                <c:pt idx="8797">
                  <c:v>8652</c:v>
                </c:pt>
                <c:pt idx="8798">
                  <c:v>22090</c:v>
                </c:pt>
                <c:pt idx="8799">
                  <c:v>18499</c:v>
                </c:pt>
                <c:pt idx="8800">
                  <c:v>13715</c:v>
                </c:pt>
                <c:pt idx="8801">
                  <c:v>3793</c:v>
                </c:pt>
                <c:pt idx="8802">
                  <c:v>9559</c:v>
                </c:pt>
                <c:pt idx="8803">
                  <c:v>6840</c:v>
                </c:pt>
                <c:pt idx="8804">
                  <c:v>5519</c:v>
                </c:pt>
                <c:pt idx="8805">
                  <c:v>1004</c:v>
                </c:pt>
                <c:pt idx="8806">
                  <c:v>13829</c:v>
                </c:pt>
                <c:pt idx="8807">
                  <c:v>7712</c:v>
                </c:pt>
                <c:pt idx="8808">
                  <c:v>2784</c:v>
                </c:pt>
                <c:pt idx="8809">
                  <c:v>8193</c:v>
                </c:pt>
                <c:pt idx="8810">
                  <c:v>5940</c:v>
                </c:pt>
                <c:pt idx="8811">
                  <c:v>8756</c:v>
                </c:pt>
                <c:pt idx="8812">
                  <c:v>3488</c:v>
                </c:pt>
                <c:pt idx="8813">
                  <c:v>1307</c:v>
                </c:pt>
                <c:pt idx="8814">
                  <c:v>571</c:v>
                </c:pt>
                <c:pt idx="8815">
                  <c:v>781</c:v>
                </c:pt>
                <c:pt idx="8816">
                  <c:v>9017</c:v>
                </c:pt>
                <c:pt idx="8817">
                  <c:v>3574</c:v>
                </c:pt>
                <c:pt idx="8818">
                  <c:v>4364</c:v>
                </c:pt>
                <c:pt idx="8819">
                  <c:v>7378</c:v>
                </c:pt>
                <c:pt idx="8820">
                  <c:v>13926</c:v>
                </c:pt>
                <c:pt idx="8821">
                  <c:v>4240</c:v>
                </c:pt>
                <c:pt idx="8822">
                  <c:v>18875</c:v>
                </c:pt>
                <c:pt idx="8823">
                  <c:v>223040</c:v>
                </c:pt>
                <c:pt idx="8824">
                  <c:v>191925</c:v>
                </c:pt>
                <c:pt idx="8825">
                  <c:v>155314</c:v>
                </c:pt>
                <c:pt idx="8826">
                  <c:v>195456</c:v>
                </c:pt>
                <c:pt idx="8827">
                  <c:v>157673</c:v>
                </c:pt>
                <c:pt idx="8828">
                  <c:v>160517</c:v>
                </c:pt>
                <c:pt idx="8829">
                  <c:v>187488</c:v>
                </c:pt>
                <c:pt idx="8830">
                  <c:v>156175</c:v>
                </c:pt>
                <c:pt idx="8831">
                  <c:v>191065</c:v>
                </c:pt>
                <c:pt idx="8832">
                  <c:v>165748</c:v>
                </c:pt>
                <c:pt idx="8833">
                  <c:v>149112</c:v>
                </c:pt>
                <c:pt idx="8834">
                  <c:v>67823</c:v>
                </c:pt>
                <c:pt idx="8835">
                  <c:v>113200</c:v>
                </c:pt>
                <c:pt idx="8836">
                  <c:v>98975</c:v>
                </c:pt>
                <c:pt idx="8837">
                  <c:v>125022</c:v>
                </c:pt>
                <c:pt idx="8838">
                  <c:v>104558</c:v>
                </c:pt>
                <c:pt idx="8839">
                  <c:v>104527</c:v>
                </c:pt>
                <c:pt idx="8840">
                  <c:v>85004</c:v>
                </c:pt>
                <c:pt idx="8841">
                  <c:v>108430</c:v>
                </c:pt>
                <c:pt idx="8842">
                  <c:v>118567</c:v>
                </c:pt>
                <c:pt idx="8843">
                  <c:v>112840</c:v>
                </c:pt>
                <c:pt idx="8844">
                  <c:v>141980</c:v>
                </c:pt>
                <c:pt idx="8845">
                  <c:v>108832</c:v>
                </c:pt>
                <c:pt idx="8846">
                  <c:v>126206</c:v>
                </c:pt>
                <c:pt idx="8847">
                  <c:v>29199</c:v>
                </c:pt>
                <c:pt idx="8848">
                  <c:v>24013</c:v>
                </c:pt>
                <c:pt idx="8849">
                  <c:v>36790</c:v>
                </c:pt>
                <c:pt idx="8850">
                  <c:v>42066</c:v>
                </c:pt>
                <c:pt idx="8851">
                  <c:v>32124</c:v>
                </c:pt>
                <c:pt idx="8852">
                  <c:v>24826</c:v>
                </c:pt>
                <c:pt idx="8853">
                  <c:v>28308</c:v>
                </c:pt>
                <c:pt idx="8854">
                  <c:v>24487</c:v>
                </c:pt>
                <c:pt idx="8855">
                  <c:v>6862</c:v>
                </c:pt>
                <c:pt idx="8856">
                  <c:v>4623</c:v>
                </c:pt>
                <c:pt idx="8857">
                  <c:v>11429</c:v>
                </c:pt>
                <c:pt idx="8858">
                  <c:v>8913</c:v>
                </c:pt>
                <c:pt idx="8859">
                  <c:v>294</c:v>
                </c:pt>
                <c:pt idx="8860">
                  <c:v>1714</c:v>
                </c:pt>
                <c:pt idx="8861">
                  <c:v>136</c:v>
                </c:pt>
                <c:pt idx="8862">
                  <c:v>648</c:v>
                </c:pt>
                <c:pt idx="8863">
                  <c:v>5001</c:v>
                </c:pt>
                <c:pt idx="8864">
                  <c:v>1215</c:v>
                </c:pt>
                <c:pt idx="8865">
                  <c:v>7739</c:v>
                </c:pt>
                <c:pt idx="8866">
                  <c:v>17697</c:v>
                </c:pt>
                <c:pt idx="8867">
                  <c:v>791</c:v>
                </c:pt>
                <c:pt idx="8868">
                  <c:v>707</c:v>
                </c:pt>
                <c:pt idx="8869">
                  <c:v>11821</c:v>
                </c:pt>
                <c:pt idx="8870">
                  <c:v>11404</c:v>
                </c:pt>
                <c:pt idx="8871">
                  <c:v>11464</c:v>
                </c:pt>
                <c:pt idx="8872">
                  <c:v>11955</c:v>
                </c:pt>
                <c:pt idx="8873">
                  <c:v>9725</c:v>
                </c:pt>
                <c:pt idx="8874">
                  <c:v>8815</c:v>
                </c:pt>
                <c:pt idx="8875">
                  <c:v>11964</c:v>
                </c:pt>
                <c:pt idx="8876">
                  <c:v>4960</c:v>
                </c:pt>
                <c:pt idx="8877">
                  <c:v>4048</c:v>
                </c:pt>
                <c:pt idx="8878">
                  <c:v>1095</c:v>
                </c:pt>
                <c:pt idx="8879">
                  <c:v>410</c:v>
                </c:pt>
                <c:pt idx="8880">
                  <c:v>2051</c:v>
                </c:pt>
                <c:pt idx="8881">
                  <c:v>8459</c:v>
                </c:pt>
                <c:pt idx="8882">
                  <c:v>4861</c:v>
                </c:pt>
                <c:pt idx="8883">
                  <c:v>12599</c:v>
                </c:pt>
                <c:pt idx="8884">
                  <c:v>9583</c:v>
                </c:pt>
                <c:pt idx="8885">
                  <c:v>16620</c:v>
                </c:pt>
                <c:pt idx="8886">
                  <c:v>11160</c:v>
                </c:pt>
                <c:pt idx="8887">
                  <c:v>6919</c:v>
                </c:pt>
                <c:pt idx="8888">
                  <c:v>7377</c:v>
                </c:pt>
                <c:pt idx="8889">
                  <c:v>5244</c:v>
                </c:pt>
                <c:pt idx="8890">
                  <c:v>154674</c:v>
                </c:pt>
                <c:pt idx="8891">
                  <c:v>169513</c:v>
                </c:pt>
                <c:pt idx="8892">
                  <c:v>216734</c:v>
                </c:pt>
                <c:pt idx="8893">
                  <c:v>181382</c:v>
                </c:pt>
                <c:pt idx="8894">
                  <c:v>215616</c:v>
                </c:pt>
                <c:pt idx="8895">
                  <c:v>146290</c:v>
                </c:pt>
                <c:pt idx="8896">
                  <c:v>154878</c:v>
                </c:pt>
                <c:pt idx="8897">
                  <c:v>184648</c:v>
                </c:pt>
                <c:pt idx="8898">
                  <c:v>233371</c:v>
                </c:pt>
                <c:pt idx="8899">
                  <c:v>184921</c:v>
                </c:pt>
                <c:pt idx="8900">
                  <c:v>164566</c:v>
                </c:pt>
                <c:pt idx="8901">
                  <c:v>195231</c:v>
                </c:pt>
                <c:pt idx="8902">
                  <c:v>149322</c:v>
                </c:pt>
                <c:pt idx="8903">
                  <c:v>194505</c:v>
                </c:pt>
                <c:pt idx="8904">
                  <c:v>131144</c:v>
                </c:pt>
                <c:pt idx="8905">
                  <c:v>112102</c:v>
                </c:pt>
                <c:pt idx="8906">
                  <c:v>121751</c:v>
                </c:pt>
                <c:pt idx="8907">
                  <c:v>94902</c:v>
                </c:pt>
                <c:pt idx="8908">
                  <c:v>142903</c:v>
                </c:pt>
                <c:pt idx="8909">
                  <c:v>105864</c:v>
                </c:pt>
                <c:pt idx="8910">
                  <c:v>144228</c:v>
                </c:pt>
                <c:pt idx="8911">
                  <c:v>121663</c:v>
                </c:pt>
                <c:pt idx="8912">
                  <c:v>68251</c:v>
                </c:pt>
                <c:pt idx="8913">
                  <c:v>43196</c:v>
                </c:pt>
                <c:pt idx="8914">
                  <c:v>32245</c:v>
                </c:pt>
                <c:pt idx="8915">
                  <c:v>25155</c:v>
                </c:pt>
                <c:pt idx="8916">
                  <c:v>30582</c:v>
                </c:pt>
                <c:pt idx="8917">
                  <c:v>22790</c:v>
                </c:pt>
                <c:pt idx="8918">
                  <c:v>35665</c:v>
                </c:pt>
                <c:pt idx="8919">
                  <c:v>23400</c:v>
                </c:pt>
                <c:pt idx="8920">
                  <c:v>35003</c:v>
                </c:pt>
                <c:pt idx="8921">
                  <c:v>22509</c:v>
                </c:pt>
                <c:pt idx="8922">
                  <c:v>33907</c:v>
                </c:pt>
                <c:pt idx="8923">
                  <c:v>1473</c:v>
                </c:pt>
                <c:pt idx="8924">
                  <c:v>1673</c:v>
                </c:pt>
                <c:pt idx="8925">
                  <c:v>8402</c:v>
                </c:pt>
                <c:pt idx="8926">
                  <c:v>7625</c:v>
                </c:pt>
                <c:pt idx="8927">
                  <c:v>4519</c:v>
                </c:pt>
                <c:pt idx="8928">
                  <c:v>2751</c:v>
                </c:pt>
                <c:pt idx="8929">
                  <c:v>5549</c:v>
                </c:pt>
                <c:pt idx="8930">
                  <c:v>2584</c:v>
                </c:pt>
                <c:pt idx="8931">
                  <c:v>21012</c:v>
                </c:pt>
                <c:pt idx="8932">
                  <c:v>7058</c:v>
                </c:pt>
                <c:pt idx="8933">
                  <c:v>1136</c:v>
                </c:pt>
                <c:pt idx="8934">
                  <c:v>7203</c:v>
                </c:pt>
                <c:pt idx="8935">
                  <c:v>17995</c:v>
                </c:pt>
                <c:pt idx="8936">
                  <c:v>8703</c:v>
                </c:pt>
                <c:pt idx="8937">
                  <c:v>16415</c:v>
                </c:pt>
                <c:pt idx="8938">
                  <c:v>8720</c:v>
                </c:pt>
                <c:pt idx="8939">
                  <c:v>9135</c:v>
                </c:pt>
                <c:pt idx="8940">
                  <c:v>8336</c:v>
                </c:pt>
                <c:pt idx="8941">
                  <c:v>4273</c:v>
                </c:pt>
                <c:pt idx="8942">
                  <c:v>6010</c:v>
                </c:pt>
                <c:pt idx="8943">
                  <c:v>4555</c:v>
                </c:pt>
                <c:pt idx="8944">
                  <c:v>6668</c:v>
                </c:pt>
                <c:pt idx="8945">
                  <c:v>6</c:v>
                </c:pt>
                <c:pt idx="8946">
                  <c:v>20269</c:v>
                </c:pt>
                <c:pt idx="8947">
                  <c:v>2436</c:v>
                </c:pt>
                <c:pt idx="8948">
                  <c:v>1063</c:v>
                </c:pt>
                <c:pt idx="8949">
                  <c:v>11899</c:v>
                </c:pt>
                <c:pt idx="8950">
                  <c:v>1680</c:v>
                </c:pt>
                <c:pt idx="8951">
                  <c:v>8471</c:v>
                </c:pt>
                <c:pt idx="8952">
                  <c:v>2823</c:v>
                </c:pt>
                <c:pt idx="8953">
                  <c:v>9237</c:v>
                </c:pt>
                <c:pt idx="8954">
                  <c:v>20586</c:v>
                </c:pt>
                <c:pt idx="8955">
                  <c:v>10291</c:v>
                </c:pt>
                <c:pt idx="8956">
                  <c:v>665</c:v>
                </c:pt>
                <c:pt idx="8957">
                  <c:v>1984</c:v>
                </c:pt>
                <c:pt idx="8958">
                  <c:v>14538</c:v>
                </c:pt>
                <c:pt idx="8959">
                  <c:v>4222</c:v>
                </c:pt>
                <c:pt idx="8960">
                  <c:v>1649</c:v>
                </c:pt>
                <c:pt idx="8961">
                  <c:v>175739</c:v>
                </c:pt>
                <c:pt idx="8962">
                  <c:v>212382</c:v>
                </c:pt>
                <c:pt idx="8963">
                  <c:v>194964</c:v>
                </c:pt>
                <c:pt idx="8964">
                  <c:v>179574</c:v>
                </c:pt>
                <c:pt idx="8965">
                  <c:v>176286</c:v>
                </c:pt>
                <c:pt idx="8966">
                  <c:v>198408</c:v>
                </c:pt>
                <c:pt idx="8967">
                  <c:v>206540</c:v>
                </c:pt>
                <c:pt idx="8968">
                  <c:v>224031</c:v>
                </c:pt>
                <c:pt idx="8969">
                  <c:v>218310</c:v>
                </c:pt>
                <c:pt idx="8970">
                  <c:v>153103</c:v>
                </c:pt>
                <c:pt idx="8971">
                  <c:v>180355</c:v>
                </c:pt>
                <c:pt idx="8972">
                  <c:v>183778</c:v>
                </c:pt>
                <c:pt idx="8973">
                  <c:v>180489</c:v>
                </c:pt>
                <c:pt idx="8974">
                  <c:v>119194</c:v>
                </c:pt>
                <c:pt idx="8975">
                  <c:v>74596</c:v>
                </c:pt>
                <c:pt idx="8976">
                  <c:v>125549</c:v>
                </c:pt>
                <c:pt idx="8977">
                  <c:v>86542</c:v>
                </c:pt>
                <c:pt idx="8978">
                  <c:v>136954</c:v>
                </c:pt>
                <c:pt idx="8979">
                  <c:v>84783</c:v>
                </c:pt>
                <c:pt idx="8980">
                  <c:v>136285</c:v>
                </c:pt>
                <c:pt idx="8981">
                  <c:v>134964</c:v>
                </c:pt>
                <c:pt idx="8982">
                  <c:v>103828</c:v>
                </c:pt>
                <c:pt idx="8983">
                  <c:v>137348</c:v>
                </c:pt>
                <c:pt idx="8984">
                  <c:v>93678</c:v>
                </c:pt>
                <c:pt idx="8985">
                  <c:v>40823</c:v>
                </c:pt>
                <c:pt idx="8986">
                  <c:v>30261</c:v>
                </c:pt>
                <c:pt idx="8987">
                  <c:v>37383</c:v>
                </c:pt>
                <c:pt idx="8988">
                  <c:v>36616</c:v>
                </c:pt>
                <c:pt idx="8989">
                  <c:v>39939</c:v>
                </c:pt>
                <c:pt idx="8990">
                  <c:v>37061</c:v>
                </c:pt>
                <c:pt idx="8991">
                  <c:v>26089</c:v>
                </c:pt>
                <c:pt idx="8992">
                  <c:v>32161</c:v>
                </c:pt>
                <c:pt idx="8993">
                  <c:v>4494</c:v>
                </c:pt>
                <c:pt idx="8994">
                  <c:v>16792</c:v>
                </c:pt>
                <c:pt idx="8995">
                  <c:v>18498</c:v>
                </c:pt>
                <c:pt idx="8996">
                  <c:v>1405</c:v>
                </c:pt>
                <c:pt idx="8997">
                  <c:v>5437</c:v>
                </c:pt>
                <c:pt idx="8998">
                  <c:v>7847</c:v>
                </c:pt>
                <c:pt idx="8999">
                  <c:v>17925</c:v>
                </c:pt>
                <c:pt idx="9000">
                  <c:v>1703</c:v>
                </c:pt>
                <c:pt idx="9001">
                  <c:v>4060</c:v>
                </c:pt>
                <c:pt idx="9002">
                  <c:v>2563</c:v>
                </c:pt>
                <c:pt idx="9003">
                  <c:v>3471</c:v>
                </c:pt>
                <c:pt idx="9004">
                  <c:v>5702</c:v>
                </c:pt>
                <c:pt idx="9005">
                  <c:v>14423</c:v>
                </c:pt>
                <c:pt idx="9006">
                  <c:v>11978</c:v>
                </c:pt>
                <c:pt idx="9007">
                  <c:v>1259</c:v>
                </c:pt>
                <c:pt idx="9008">
                  <c:v>8491</c:v>
                </c:pt>
                <c:pt idx="9009">
                  <c:v>10301</c:v>
                </c:pt>
                <c:pt idx="9010">
                  <c:v>9918</c:v>
                </c:pt>
                <c:pt idx="9011">
                  <c:v>2337</c:v>
                </c:pt>
                <c:pt idx="9012">
                  <c:v>7869</c:v>
                </c:pt>
                <c:pt idx="9013">
                  <c:v>3807</c:v>
                </c:pt>
                <c:pt idx="9014">
                  <c:v>16185</c:v>
                </c:pt>
                <c:pt idx="9015">
                  <c:v>8970</c:v>
                </c:pt>
                <c:pt idx="9016">
                  <c:v>5621</c:v>
                </c:pt>
                <c:pt idx="9017">
                  <c:v>6534</c:v>
                </c:pt>
                <c:pt idx="9018">
                  <c:v>14133</c:v>
                </c:pt>
                <c:pt idx="9019">
                  <c:v>4379</c:v>
                </c:pt>
                <c:pt idx="9020">
                  <c:v>7047</c:v>
                </c:pt>
                <c:pt idx="9021">
                  <c:v>7609</c:v>
                </c:pt>
                <c:pt idx="9022">
                  <c:v>3005</c:v>
                </c:pt>
                <c:pt idx="9023">
                  <c:v>2369</c:v>
                </c:pt>
                <c:pt idx="9024">
                  <c:v>3985</c:v>
                </c:pt>
                <c:pt idx="9025">
                  <c:v>7503</c:v>
                </c:pt>
                <c:pt idx="9026">
                  <c:v>165737</c:v>
                </c:pt>
                <c:pt idx="9027">
                  <c:v>191110</c:v>
                </c:pt>
                <c:pt idx="9028">
                  <c:v>220308</c:v>
                </c:pt>
                <c:pt idx="9029">
                  <c:v>149069</c:v>
                </c:pt>
                <c:pt idx="9030">
                  <c:v>155258</c:v>
                </c:pt>
                <c:pt idx="9031">
                  <c:v>185380</c:v>
                </c:pt>
                <c:pt idx="9032">
                  <c:v>161782</c:v>
                </c:pt>
                <c:pt idx="9033">
                  <c:v>166858</c:v>
                </c:pt>
                <c:pt idx="9034">
                  <c:v>180910</c:v>
                </c:pt>
                <c:pt idx="9035">
                  <c:v>198791</c:v>
                </c:pt>
                <c:pt idx="9036">
                  <c:v>181245</c:v>
                </c:pt>
                <c:pt idx="9037">
                  <c:v>168265</c:v>
                </c:pt>
                <c:pt idx="9038">
                  <c:v>148047</c:v>
                </c:pt>
                <c:pt idx="9039">
                  <c:v>104736</c:v>
                </c:pt>
                <c:pt idx="9040">
                  <c:v>69232</c:v>
                </c:pt>
                <c:pt idx="9041">
                  <c:v>109612</c:v>
                </c:pt>
                <c:pt idx="9042">
                  <c:v>129417</c:v>
                </c:pt>
                <c:pt idx="9043">
                  <c:v>85633</c:v>
                </c:pt>
                <c:pt idx="9044">
                  <c:v>130841</c:v>
                </c:pt>
                <c:pt idx="9045">
                  <c:v>94140</c:v>
                </c:pt>
                <c:pt idx="9046">
                  <c:v>117862</c:v>
                </c:pt>
                <c:pt idx="9047">
                  <c:v>64735</c:v>
                </c:pt>
                <c:pt idx="9048">
                  <c:v>144416</c:v>
                </c:pt>
                <c:pt idx="9049">
                  <c:v>140594</c:v>
                </c:pt>
                <c:pt idx="9050">
                  <c:v>144506</c:v>
                </c:pt>
                <c:pt idx="9051">
                  <c:v>25204</c:v>
                </c:pt>
                <c:pt idx="9052">
                  <c:v>40656</c:v>
                </c:pt>
                <c:pt idx="9053">
                  <c:v>24141</c:v>
                </c:pt>
                <c:pt idx="9054">
                  <c:v>29106</c:v>
                </c:pt>
                <c:pt idx="9055">
                  <c:v>41834</c:v>
                </c:pt>
                <c:pt idx="9056">
                  <c:v>31074</c:v>
                </c:pt>
                <c:pt idx="9057">
                  <c:v>28388</c:v>
                </c:pt>
                <c:pt idx="9058">
                  <c:v>31302</c:v>
                </c:pt>
                <c:pt idx="9059">
                  <c:v>58625</c:v>
                </c:pt>
                <c:pt idx="9060">
                  <c:v>40004</c:v>
                </c:pt>
                <c:pt idx="9061">
                  <c:v>41004</c:v>
                </c:pt>
                <c:pt idx="9062">
                  <c:v>6040</c:v>
                </c:pt>
                <c:pt idx="9063">
                  <c:v>10912</c:v>
                </c:pt>
                <c:pt idx="9064">
                  <c:v>1232</c:v>
                </c:pt>
                <c:pt idx="9065">
                  <c:v>6532</c:v>
                </c:pt>
                <c:pt idx="9066">
                  <c:v>9077</c:v>
                </c:pt>
                <c:pt idx="9067">
                  <c:v>848</c:v>
                </c:pt>
                <c:pt idx="9068">
                  <c:v>3516</c:v>
                </c:pt>
                <c:pt idx="9069">
                  <c:v>7080</c:v>
                </c:pt>
                <c:pt idx="9070">
                  <c:v>7267</c:v>
                </c:pt>
                <c:pt idx="9071">
                  <c:v>703</c:v>
                </c:pt>
                <c:pt idx="9072">
                  <c:v>4567</c:v>
                </c:pt>
                <c:pt idx="9073">
                  <c:v>1936</c:v>
                </c:pt>
                <c:pt idx="9074">
                  <c:v>6485</c:v>
                </c:pt>
                <c:pt idx="9075">
                  <c:v>2151</c:v>
                </c:pt>
                <c:pt idx="9076">
                  <c:v>625</c:v>
                </c:pt>
                <c:pt idx="9077">
                  <c:v>3641</c:v>
                </c:pt>
                <c:pt idx="9078">
                  <c:v>3993</c:v>
                </c:pt>
                <c:pt idx="9079">
                  <c:v>1632</c:v>
                </c:pt>
                <c:pt idx="9080">
                  <c:v>5065</c:v>
                </c:pt>
                <c:pt idx="9081">
                  <c:v>5494</c:v>
                </c:pt>
                <c:pt idx="9082">
                  <c:v>12957</c:v>
                </c:pt>
                <c:pt idx="9083">
                  <c:v>171475</c:v>
                </c:pt>
                <c:pt idx="9084">
                  <c:v>178754</c:v>
                </c:pt>
                <c:pt idx="9085">
                  <c:v>175121</c:v>
                </c:pt>
                <c:pt idx="9086">
                  <c:v>172563</c:v>
                </c:pt>
                <c:pt idx="9087">
                  <c:v>159877</c:v>
                </c:pt>
                <c:pt idx="9088">
                  <c:v>163105</c:v>
                </c:pt>
                <c:pt idx="9089">
                  <c:v>169366</c:v>
                </c:pt>
                <c:pt idx="9090">
                  <c:v>184473</c:v>
                </c:pt>
                <c:pt idx="9091">
                  <c:v>192777</c:v>
                </c:pt>
                <c:pt idx="9092">
                  <c:v>167715</c:v>
                </c:pt>
                <c:pt idx="9093">
                  <c:v>176433</c:v>
                </c:pt>
                <c:pt idx="9094">
                  <c:v>173452</c:v>
                </c:pt>
                <c:pt idx="9095">
                  <c:v>148264</c:v>
                </c:pt>
                <c:pt idx="9096">
                  <c:v>180006</c:v>
                </c:pt>
                <c:pt idx="9097">
                  <c:v>205766</c:v>
                </c:pt>
                <c:pt idx="9098">
                  <c:v>207848</c:v>
                </c:pt>
                <c:pt idx="9099">
                  <c:v>208670</c:v>
                </c:pt>
                <c:pt idx="9100">
                  <c:v>212580</c:v>
                </c:pt>
                <c:pt idx="9101">
                  <c:v>133524</c:v>
                </c:pt>
                <c:pt idx="9102">
                  <c:v>134824</c:v>
                </c:pt>
                <c:pt idx="9103">
                  <c:v>89928</c:v>
                </c:pt>
                <c:pt idx="9104">
                  <c:v>94822</c:v>
                </c:pt>
                <c:pt idx="9105">
                  <c:v>139627</c:v>
                </c:pt>
                <c:pt idx="9106">
                  <c:v>62979</c:v>
                </c:pt>
                <c:pt idx="9107">
                  <c:v>77148</c:v>
                </c:pt>
                <c:pt idx="9108">
                  <c:v>143520</c:v>
                </c:pt>
                <c:pt idx="9109">
                  <c:v>91739</c:v>
                </c:pt>
                <c:pt idx="9110">
                  <c:v>60697</c:v>
                </c:pt>
                <c:pt idx="9111">
                  <c:v>90730</c:v>
                </c:pt>
                <c:pt idx="9112">
                  <c:v>143657</c:v>
                </c:pt>
                <c:pt idx="9113">
                  <c:v>129290</c:v>
                </c:pt>
                <c:pt idx="9114">
                  <c:v>125395</c:v>
                </c:pt>
                <c:pt idx="9115">
                  <c:v>103844</c:v>
                </c:pt>
                <c:pt idx="9116">
                  <c:v>119472</c:v>
                </c:pt>
                <c:pt idx="9117">
                  <c:v>41844</c:v>
                </c:pt>
                <c:pt idx="9118">
                  <c:v>28289</c:v>
                </c:pt>
                <c:pt idx="9119">
                  <c:v>50458</c:v>
                </c:pt>
                <c:pt idx="9120">
                  <c:v>37694</c:v>
                </c:pt>
                <c:pt idx="9121">
                  <c:v>23388</c:v>
                </c:pt>
                <c:pt idx="9122">
                  <c:v>38050</c:v>
                </c:pt>
                <c:pt idx="9123">
                  <c:v>42216</c:v>
                </c:pt>
                <c:pt idx="9124">
                  <c:v>39375</c:v>
                </c:pt>
                <c:pt idx="9125">
                  <c:v>34450</c:v>
                </c:pt>
                <c:pt idx="9126">
                  <c:v>24207</c:v>
                </c:pt>
                <c:pt idx="9127">
                  <c:v>54300</c:v>
                </c:pt>
                <c:pt idx="9128">
                  <c:v>32109</c:v>
                </c:pt>
                <c:pt idx="9129">
                  <c:v>27682</c:v>
                </c:pt>
                <c:pt idx="9130">
                  <c:v>5335</c:v>
                </c:pt>
                <c:pt idx="9131">
                  <c:v>7636</c:v>
                </c:pt>
                <c:pt idx="9132">
                  <c:v>10634</c:v>
                </c:pt>
                <c:pt idx="9133">
                  <c:v>731</c:v>
                </c:pt>
                <c:pt idx="9134">
                  <c:v>5453</c:v>
                </c:pt>
                <c:pt idx="9135">
                  <c:v>5277</c:v>
                </c:pt>
                <c:pt idx="9136">
                  <c:v>7849</c:v>
                </c:pt>
                <c:pt idx="9137">
                  <c:v>21051</c:v>
                </c:pt>
                <c:pt idx="9138">
                  <c:v>21749</c:v>
                </c:pt>
                <c:pt idx="9139">
                  <c:v>14119</c:v>
                </c:pt>
                <c:pt idx="9140">
                  <c:v>21835</c:v>
                </c:pt>
                <c:pt idx="9141">
                  <c:v>2418</c:v>
                </c:pt>
                <c:pt idx="9142">
                  <c:v>2757</c:v>
                </c:pt>
                <c:pt idx="9143">
                  <c:v>886</c:v>
                </c:pt>
                <c:pt idx="9144">
                  <c:v>5203</c:v>
                </c:pt>
                <c:pt idx="9145">
                  <c:v>20595</c:v>
                </c:pt>
                <c:pt idx="9146">
                  <c:v>4189</c:v>
                </c:pt>
                <c:pt idx="9147">
                  <c:v>773</c:v>
                </c:pt>
                <c:pt idx="9148">
                  <c:v>5023</c:v>
                </c:pt>
                <c:pt idx="9149">
                  <c:v>3504</c:v>
                </c:pt>
                <c:pt idx="9150">
                  <c:v>3457</c:v>
                </c:pt>
                <c:pt idx="9151">
                  <c:v>20623</c:v>
                </c:pt>
                <c:pt idx="9152">
                  <c:v>8070</c:v>
                </c:pt>
                <c:pt idx="9153">
                  <c:v>871</c:v>
                </c:pt>
                <c:pt idx="9154">
                  <c:v>9916</c:v>
                </c:pt>
                <c:pt idx="9155">
                  <c:v>3080</c:v>
                </c:pt>
                <c:pt idx="9156">
                  <c:v>19161</c:v>
                </c:pt>
                <c:pt idx="9157">
                  <c:v>19888</c:v>
                </c:pt>
                <c:pt idx="9158">
                  <c:v>7491</c:v>
                </c:pt>
                <c:pt idx="9159">
                  <c:v>4919</c:v>
                </c:pt>
                <c:pt idx="9160">
                  <c:v>17008</c:v>
                </c:pt>
                <c:pt idx="9161">
                  <c:v>7991</c:v>
                </c:pt>
                <c:pt idx="9162">
                  <c:v>10346</c:v>
                </c:pt>
                <c:pt idx="9163">
                  <c:v>20771</c:v>
                </c:pt>
                <c:pt idx="9164">
                  <c:v>8985</c:v>
                </c:pt>
                <c:pt idx="9165">
                  <c:v>4997</c:v>
                </c:pt>
                <c:pt idx="9166">
                  <c:v>7090</c:v>
                </c:pt>
                <c:pt idx="9167">
                  <c:v>154477</c:v>
                </c:pt>
                <c:pt idx="9168">
                  <c:v>220203</c:v>
                </c:pt>
                <c:pt idx="9169">
                  <c:v>171708</c:v>
                </c:pt>
                <c:pt idx="9170">
                  <c:v>223360</c:v>
                </c:pt>
                <c:pt idx="9171">
                  <c:v>160606</c:v>
                </c:pt>
                <c:pt idx="9172">
                  <c:v>168728</c:v>
                </c:pt>
                <c:pt idx="9173">
                  <c:v>172310</c:v>
                </c:pt>
                <c:pt idx="9174">
                  <c:v>182541</c:v>
                </c:pt>
                <c:pt idx="9175">
                  <c:v>160762</c:v>
                </c:pt>
                <c:pt idx="9176">
                  <c:v>165719</c:v>
                </c:pt>
                <c:pt idx="9177">
                  <c:v>194640</c:v>
                </c:pt>
                <c:pt idx="9178">
                  <c:v>146922</c:v>
                </c:pt>
                <c:pt idx="9179">
                  <c:v>131282</c:v>
                </c:pt>
                <c:pt idx="9180">
                  <c:v>139660</c:v>
                </c:pt>
                <c:pt idx="9181">
                  <c:v>65592</c:v>
                </c:pt>
                <c:pt idx="9182">
                  <c:v>112118</c:v>
                </c:pt>
                <c:pt idx="9183">
                  <c:v>108080</c:v>
                </c:pt>
                <c:pt idx="9184">
                  <c:v>63899</c:v>
                </c:pt>
                <c:pt idx="9185">
                  <c:v>65559</c:v>
                </c:pt>
                <c:pt idx="9186">
                  <c:v>139388</c:v>
                </c:pt>
                <c:pt idx="9187">
                  <c:v>135530</c:v>
                </c:pt>
                <c:pt idx="9188">
                  <c:v>114784</c:v>
                </c:pt>
                <c:pt idx="9189">
                  <c:v>129939</c:v>
                </c:pt>
                <c:pt idx="9190">
                  <c:v>137152</c:v>
                </c:pt>
                <c:pt idx="9191">
                  <c:v>131982</c:v>
                </c:pt>
                <c:pt idx="9192">
                  <c:v>69785</c:v>
                </c:pt>
                <c:pt idx="9193">
                  <c:v>94949</c:v>
                </c:pt>
                <c:pt idx="9194">
                  <c:v>26132</c:v>
                </c:pt>
                <c:pt idx="9195">
                  <c:v>33723</c:v>
                </c:pt>
                <c:pt idx="9196">
                  <c:v>29099</c:v>
                </c:pt>
                <c:pt idx="9197">
                  <c:v>33140</c:v>
                </c:pt>
                <c:pt idx="9198">
                  <c:v>35040</c:v>
                </c:pt>
                <c:pt idx="9199">
                  <c:v>27853</c:v>
                </c:pt>
                <c:pt idx="9200">
                  <c:v>28454</c:v>
                </c:pt>
                <c:pt idx="9201">
                  <c:v>42727</c:v>
                </c:pt>
                <c:pt idx="9202">
                  <c:v>27813</c:v>
                </c:pt>
                <c:pt idx="9203">
                  <c:v>27945</c:v>
                </c:pt>
                <c:pt idx="9204">
                  <c:v>25925</c:v>
                </c:pt>
                <c:pt idx="9205">
                  <c:v>8304</c:v>
                </c:pt>
                <c:pt idx="9206">
                  <c:v>21457</c:v>
                </c:pt>
                <c:pt idx="9207">
                  <c:v>1656</c:v>
                </c:pt>
                <c:pt idx="9208">
                  <c:v>1790</c:v>
                </c:pt>
                <c:pt idx="9209">
                  <c:v>19630</c:v>
                </c:pt>
                <c:pt idx="9210">
                  <c:v>1184</c:v>
                </c:pt>
                <c:pt idx="9211">
                  <c:v>708</c:v>
                </c:pt>
                <c:pt idx="9212">
                  <c:v>19274</c:v>
                </c:pt>
                <c:pt idx="9213">
                  <c:v>2277</c:v>
                </c:pt>
                <c:pt idx="9214">
                  <c:v>55</c:v>
                </c:pt>
                <c:pt idx="9215">
                  <c:v>4437</c:v>
                </c:pt>
                <c:pt idx="9216">
                  <c:v>13384</c:v>
                </c:pt>
                <c:pt idx="9217">
                  <c:v>1626</c:v>
                </c:pt>
                <c:pt idx="9218">
                  <c:v>309</c:v>
                </c:pt>
                <c:pt idx="9219">
                  <c:v>2814</c:v>
                </c:pt>
                <c:pt idx="9220">
                  <c:v>7995</c:v>
                </c:pt>
                <c:pt idx="9221">
                  <c:v>2225</c:v>
                </c:pt>
                <c:pt idx="9222">
                  <c:v>5346</c:v>
                </c:pt>
                <c:pt idx="9223">
                  <c:v>8601</c:v>
                </c:pt>
                <c:pt idx="9224">
                  <c:v>5483</c:v>
                </c:pt>
                <c:pt idx="9225">
                  <c:v>10525</c:v>
                </c:pt>
                <c:pt idx="9226">
                  <c:v>3673</c:v>
                </c:pt>
                <c:pt idx="9227">
                  <c:v>114</c:v>
                </c:pt>
                <c:pt idx="9228">
                  <c:v>19621</c:v>
                </c:pt>
                <c:pt idx="9229">
                  <c:v>3459</c:v>
                </c:pt>
                <c:pt idx="9230">
                  <c:v>2433</c:v>
                </c:pt>
                <c:pt idx="9231">
                  <c:v>4893</c:v>
                </c:pt>
                <c:pt idx="9232">
                  <c:v>156722</c:v>
                </c:pt>
                <c:pt idx="9233">
                  <c:v>177976</c:v>
                </c:pt>
                <c:pt idx="9234">
                  <c:v>172064</c:v>
                </c:pt>
                <c:pt idx="9235">
                  <c:v>165552</c:v>
                </c:pt>
                <c:pt idx="9236">
                  <c:v>151367</c:v>
                </c:pt>
                <c:pt idx="9237">
                  <c:v>165889</c:v>
                </c:pt>
                <c:pt idx="9238">
                  <c:v>182228</c:v>
                </c:pt>
                <c:pt idx="9239">
                  <c:v>166298</c:v>
                </c:pt>
                <c:pt idx="9240">
                  <c:v>155208</c:v>
                </c:pt>
                <c:pt idx="9241">
                  <c:v>172166</c:v>
                </c:pt>
                <c:pt idx="9242">
                  <c:v>169934</c:v>
                </c:pt>
                <c:pt idx="9243">
                  <c:v>147400</c:v>
                </c:pt>
                <c:pt idx="9244">
                  <c:v>152902</c:v>
                </c:pt>
                <c:pt idx="9245">
                  <c:v>105265</c:v>
                </c:pt>
                <c:pt idx="9246">
                  <c:v>122598</c:v>
                </c:pt>
                <c:pt idx="9247">
                  <c:v>118340</c:v>
                </c:pt>
                <c:pt idx="9248">
                  <c:v>81561</c:v>
                </c:pt>
                <c:pt idx="9249">
                  <c:v>142333</c:v>
                </c:pt>
                <c:pt idx="9250">
                  <c:v>111119</c:v>
                </c:pt>
                <c:pt idx="9251">
                  <c:v>145675</c:v>
                </c:pt>
                <c:pt idx="9252">
                  <c:v>145401</c:v>
                </c:pt>
                <c:pt idx="9253">
                  <c:v>140314</c:v>
                </c:pt>
                <c:pt idx="9254">
                  <c:v>132416</c:v>
                </c:pt>
                <c:pt idx="9255">
                  <c:v>138748</c:v>
                </c:pt>
                <c:pt idx="9256">
                  <c:v>97683</c:v>
                </c:pt>
                <c:pt idx="9257">
                  <c:v>134524</c:v>
                </c:pt>
                <c:pt idx="9258">
                  <c:v>84913</c:v>
                </c:pt>
                <c:pt idx="9259">
                  <c:v>124759</c:v>
                </c:pt>
                <c:pt idx="9260">
                  <c:v>111830</c:v>
                </c:pt>
                <c:pt idx="9261">
                  <c:v>86003</c:v>
                </c:pt>
                <c:pt idx="9262">
                  <c:v>24025</c:v>
                </c:pt>
                <c:pt idx="9263">
                  <c:v>32337</c:v>
                </c:pt>
                <c:pt idx="9264">
                  <c:v>37777</c:v>
                </c:pt>
                <c:pt idx="9265">
                  <c:v>32885</c:v>
                </c:pt>
                <c:pt idx="9266">
                  <c:v>30879</c:v>
                </c:pt>
                <c:pt idx="9267">
                  <c:v>30820</c:v>
                </c:pt>
                <c:pt idx="9268">
                  <c:v>38886</c:v>
                </c:pt>
                <c:pt idx="9269">
                  <c:v>25037</c:v>
                </c:pt>
                <c:pt idx="9270">
                  <c:v>58707</c:v>
                </c:pt>
                <c:pt idx="9271">
                  <c:v>42101</c:v>
                </c:pt>
                <c:pt idx="9272">
                  <c:v>23977</c:v>
                </c:pt>
                <c:pt idx="9273">
                  <c:v>25069</c:v>
                </c:pt>
                <c:pt idx="9274">
                  <c:v>29848</c:v>
                </c:pt>
                <c:pt idx="9275">
                  <c:v>3604</c:v>
                </c:pt>
                <c:pt idx="9276">
                  <c:v>1707</c:v>
                </c:pt>
                <c:pt idx="9277">
                  <c:v>11930</c:v>
                </c:pt>
                <c:pt idx="9278">
                  <c:v>4177</c:v>
                </c:pt>
                <c:pt idx="9279">
                  <c:v>5051</c:v>
                </c:pt>
                <c:pt idx="9280">
                  <c:v>5193</c:v>
                </c:pt>
                <c:pt idx="9281">
                  <c:v>4300</c:v>
                </c:pt>
                <c:pt idx="9282">
                  <c:v>10376</c:v>
                </c:pt>
                <c:pt idx="9283">
                  <c:v>10878</c:v>
                </c:pt>
                <c:pt idx="9284">
                  <c:v>5923</c:v>
                </c:pt>
                <c:pt idx="9285">
                  <c:v>7815</c:v>
                </c:pt>
                <c:pt idx="9286">
                  <c:v>5173</c:v>
                </c:pt>
                <c:pt idx="9287">
                  <c:v>5834</c:v>
                </c:pt>
                <c:pt idx="9288">
                  <c:v>2777</c:v>
                </c:pt>
                <c:pt idx="9289">
                  <c:v>5548</c:v>
                </c:pt>
                <c:pt idx="9290">
                  <c:v>11508</c:v>
                </c:pt>
                <c:pt idx="9291">
                  <c:v>2314</c:v>
                </c:pt>
                <c:pt idx="9292">
                  <c:v>3533</c:v>
                </c:pt>
                <c:pt idx="9293">
                  <c:v>298</c:v>
                </c:pt>
                <c:pt idx="9294">
                  <c:v>9160</c:v>
                </c:pt>
                <c:pt idx="9295">
                  <c:v>9619</c:v>
                </c:pt>
                <c:pt idx="9296">
                  <c:v>2153</c:v>
                </c:pt>
                <c:pt idx="9297">
                  <c:v>18701</c:v>
                </c:pt>
                <c:pt idx="9298">
                  <c:v>12996</c:v>
                </c:pt>
                <c:pt idx="9299">
                  <c:v>3021</c:v>
                </c:pt>
                <c:pt idx="9300">
                  <c:v>342</c:v>
                </c:pt>
                <c:pt idx="9301">
                  <c:v>9251</c:v>
                </c:pt>
                <c:pt idx="9302">
                  <c:v>9540</c:v>
                </c:pt>
                <c:pt idx="9303">
                  <c:v>7950</c:v>
                </c:pt>
                <c:pt idx="9304">
                  <c:v>11054</c:v>
                </c:pt>
                <c:pt idx="9305">
                  <c:v>6363</c:v>
                </c:pt>
                <c:pt idx="9306">
                  <c:v>4935</c:v>
                </c:pt>
                <c:pt idx="9307">
                  <c:v>572</c:v>
                </c:pt>
                <c:pt idx="9308">
                  <c:v>15196</c:v>
                </c:pt>
                <c:pt idx="9309">
                  <c:v>11482</c:v>
                </c:pt>
                <c:pt idx="9310">
                  <c:v>2207</c:v>
                </c:pt>
                <c:pt idx="9311">
                  <c:v>10304</c:v>
                </c:pt>
                <c:pt idx="9312">
                  <c:v>165551</c:v>
                </c:pt>
                <c:pt idx="9313">
                  <c:v>164655</c:v>
                </c:pt>
                <c:pt idx="9314">
                  <c:v>182556</c:v>
                </c:pt>
                <c:pt idx="9315">
                  <c:v>153780</c:v>
                </c:pt>
                <c:pt idx="9316">
                  <c:v>159865</c:v>
                </c:pt>
                <c:pt idx="9317">
                  <c:v>158886</c:v>
                </c:pt>
                <c:pt idx="9318">
                  <c:v>160903</c:v>
                </c:pt>
                <c:pt idx="9319">
                  <c:v>162384</c:v>
                </c:pt>
                <c:pt idx="9320">
                  <c:v>218028</c:v>
                </c:pt>
                <c:pt idx="9321">
                  <c:v>163242</c:v>
                </c:pt>
                <c:pt idx="9322">
                  <c:v>151416</c:v>
                </c:pt>
                <c:pt idx="9323">
                  <c:v>182638</c:v>
                </c:pt>
                <c:pt idx="9324">
                  <c:v>190266</c:v>
                </c:pt>
                <c:pt idx="9325">
                  <c:v>72298</c:v>
                </c:pt>
                <c:pt idx="9326">
                  <c:v>90968</c:v>
                </c:pt>
                <c:pt idx="9327">
                  <c:v>103328</c:v>
                </c:pt>
                <c:pt idx="9328">
                  <c:v>101685</c:v>
                </c:pt>
                <c:pt idx="9329">
                  <c:v>130227</c:v>
                </c:pt>
                <c:pt idx="9330">
                  <c:v>122831</c:v>
                </c:pt>
                <c:pt idx="9331">
                  <c:v>144460</c:v>
                </c:pt>
                <c:pt idx="9332">
                  <c:v>85857</c:v>
                </c:pt>
                <c:pt idx="9333">
                  <c:v>37633</c:v>
                </c:pt>
                <c:pt idx="9334">
                  <c:v>55828</c:v>
                </c:pt>
                <c:pt idx="9335">
                  <c:v>29405</c:v>
                </c:pt>
                <c:pt idx="9336">
                  <c:v>27042</c:v>
                </c:pt>
                <c:pt idx="9337">
                  <c:v>26736</c:v>
                </c:pt>
                <c:pt idx="9338">
                  <c:v>33958</c:v>
                </c:pt>
                <c:pt idx="9339">
                  <c:v>25968</c:v>
                </c:pt>
                <c:pt idx="9340">
                  <c:v>31068</c:v>
                </c:pt>
                <c:pt idx="9341">
                  <c:v>34902</c:v>
                </c:pt>
                <c:pt idx="9342">
                  <c:v>28231</c:v>
                </c:pt>
                <c:pt idx="9343">
                  <c:v>30246</c:v>
                </c:pt>
                <c:pt idx="9344">
                  <c:v>24484</c:v>
                </c:pt>
                <c:pt idx="9345">
                  <c:v>28989</c:v>
                </c:pt>
                <c:pt idx="9346">
                  <c:v>16435</c:v>
                </c:pt>
                <c:pt idx="9347">
                  <c:v>7522</c:v>
                </c:pt>
                <c:pt idx="9348">
                  <c:v>1945</c:v>
                </c:pt>
                <c:pt idx="9349">
                  <c:v>3751</c:v>
                </c:pt>
                <c:pt idx="9350">
                  <c:v>4917</c:v>
                </c:pt>
                <c:pt idx="9351">
                  <c:v>787</c:v>
                </c:pt>
                <c:pt idx="9352">
                  <c:v>1985</c:v>
                </c:pt>
                <c:pt idx="9353">
                  <c:v>19902</c:v>
                </c:pt>
                <c:pt idx="9354">
                  <c:v>3846</c:v>
                </c:pt>
                <c:pt idx="9355">
                  <c:v>6004</c:v>
                </c:pt>
                <c:pt idx="9356">
                  <c:v>17735</c:v>
                </c:pt>
                <c:pt idx="9357">
                  <c:v>858</c:v>
                </c:pt>
                <c:pt idx="9358">
                  <c:v>5321</c:v>
                </c:pt>
                <c:pt idx="9359">
                  <c:v>2495</c:v>
                </c:pt>
                <c:pt idx="9360">
                  <c:v>8208</c:v>
                </c:pt>
                <c:pt idx="9361">
                  <c:v>2171</c:v>
                </c:pt>
                <c:pt idx="9362">
                  <c:v>6355</c:v>
                </c:pt>
                <c:pt idx="9363">
                  <c:v>1611</c:v>
                </c:pt>
                <c:pt idx="9364">
                  <c:v>1959</c:v>
                </c:pt>
                <c:pt idx="9365">
                  <c:v>3979</c:v>
                </c:pt>
                <c:pt idx="9366">
                  <c:v>1011</c:v>
                </c:pt>
                <c:pt idx="9367">
                  <c:v>9146</c:v>
                </c:pt>
                <c:pt idx="9368">
                  <c:v>3070</c:v>
                </c:pt>
                <c:pt idx="9369">
                  <c:v>2410</c:v>
                </c:pt>
                <c:pt idx="9370">
                  <c:v>12736</c:v>
                </c:pt>
                <c:pt idx="9371">
                  <c:v>20302</c:v>
                </c:pt>
                <c:pt idx="9372">
                  <c:v>3615</c:v>
                </c:pt>
                <c:pt idx="9373">
                  <c:v>6049</c:v>
                </c:pt>
                <c:pt idx="9374">
                  <c:v>5146</c:v>
                </c:pt>
                <c:pt idx="9375">
                  <c:v>3860</c:v>
                </c:pt>
                <c:pt idx="9376">
                  <c:v>9360</c:v>
                </c:pt>
                <c:pt idx="9377">
                  <c:v>6085</c:v>
                </c:pt>
                <c:pt idx="9378">
                  <c:v>6909</c:v>
                </c:pt>
                <c:pt idx="9379">
                  <c:v>4336</c:v>
                </c:pt>
                <c:pt idx="9380">
                  <c:v>10244</c:v>
                </c:pt>
                <c:pt idx="9381">
                  <c:v>20580</c:v>
                </c:pt>
                <c:pt idx="9382">
                  <c:v>1396</c:v>
                </c:pt>
                <c:pt idx="9383">
                  <c:v>8470</c:v>
                </c:pt>
                <c:pt idx="9384">
                  <c:v>6487</c:v>
                </c:pt>
                <c:pt idx="9385">
                  <c:v>1581</c:v>
                </c:pt>
                <c:pt idx="9386">
                  <c:v>928</c:v>
                </c:pt>
                <c:pt idx="9387">
                  <c:v>2036</c:v>
                </c:pt>
                <c:pt idx="9388">
                  <c:v>18652</c:v>
                </c:pt>
                <c:pt idx="9389">
                  <c:v>9865</c:v>
                </c:pt>
                <c:pt idx="9390">
                  <c:v>10300</c:v>
                </c:pt>
                <c:pt idx="9391">
                  <c:v>5136</c:v>
                </c:pt>
                <c:pt idx="9392">
                  <c:v>2616</c:v>
                </c:pt>
                <c:pt idx="9393">
                  <c:v>150923</c:v>
                </c:pt>
                <c:pt idx="9394">
                  <c:v>218126</c:v>
                </c:pt>
                <c:pt idx="9395">
                  <c:v>148074</c:v>
                </c:pt>
                <c:pt idx="9396">
                  <c:v>165812</c:v>
                </c:pt>
                <c:pt idx="9397">
                  <c:v>161429</c:v>
                </c:pt>
                <c:pt idx="9398">
                  <c:v>153815</c:v>
                </c:pt>
                <c:pt idx="9399">
                  <c:v>192829</c:v>
                </c:pt>
                <c:pt idx="9400">
                  <c:v>183831</c:v>
                </c:pt>
                <c:pt idx="9401">
                  <c:v>163565</c:v>
                </c:pt>
                <c:pt idx="9402">
                  <c:v>162223</c:v>
                </c:pt>
                <c:pt idx="9403">
                  <c:v>211047</c:v>
                </c:pt>
                <c:pt idx="9404">
                  <c:v>203462</c:v>
                </c:pt>
                <c:pt idx="9405">
                  <c:v>174252</c:v>
                </c:pt>
                <c:pt idx="9406">
                  <c:v>192116</c:v>
                </c:pt>
                <c:pt idx="9407">
                  <c:v>151640</c:v>
                </c:pt>
                <c:pt idx="9408">
                  <c:v>204892</c:v>
                </c:pt>
                <c:pt idx="9409">
                  <c:v>157083</c:v>
                </c:pt>
                <c:pt idx="9410">
                  <c:v>207370</c:v>
                </c:pt>
                <c:pt idx="9411">
                  <c:v>153510</c:v>
                </c:pt>
                <c:pt idx="9412">
                  <c:v>191043</c:v>
                </c:pt>
                <c:pt idx="9413">
                  <c:v>210663</c:v>
                </c:pt>
                <c:pt idx="9414">
                  <c:v>172164</c:v>
                </c:pt>
                <c:pt idx="9415">
                  <c:v>160550</c:v>
                </c:pt>
                <c:pt idx="9416">
                  <c:v>140829</c:v>
                </c:pt>
                <c:pt idx="9417">
                  <c:v>132532</c:v>
                </c:pt>
                <c:pt idx="9418">
                  <c:v>144958</c:v>
                </c:pt>
                <c:pt idx="9419">
                  <c:v>70329</c:v>
                </c:pt>
                <c:pt idx="9420">
                  <c:v>124589</c:v>
                </c:pt>
                <c:pt idx="9421">
                  <c:v>136585</c:v>
                </c:pt>
                <c:pt idx="9422">
                  <c:v>80503</c:v>
                </c:pt>
                <c:pt idx="9423">
                  <c:v>140986</c:v>
                </c:pt>
                <c:pt idx="9424">
                  <c:v>123604</c:v>
                </c:pt>
                <c:pt idx="9425">
                  <c:v>75991</c:v>
                </c:pt>
                <c:pt idx="9426">
                  <c:v>114261</c:v>
                </c:pt>
                <c:pt idx="9427">
                  <c:v>131387</c:v>
                </c:pt>
                <c:pt idx="9428">
                  <c:v>134477</c:v>
                </c:pt>
                <c:pt idx="9429">
                  <c:v>96310</c:v>
                </c:pt>
                <c:pt idx="9430">
                  <c:v>100089</c:v>
                </c:pt>
                <c:pt idx="9431">
                  <c:v>141089</c:v>
                </c:pt>
                <c:pt idx="9432">
                  <c:v>145042</c:v>
                </c:pt>
                <c:pt idx="9433">
                  <c:v>29924</c:v>
                </c:pt>
                <c:pt idx="9434">
                  <c:v>23954</c:v>
                </c:pt>
                <c:pt idx="9435">
                  <c:v>35137</c:v>
                </c:pt>
                <c:pt idx="9436">
                  <c:v>26106</c:v>
                </c:pt>
                <c:pt idx="9437">
                  <c:v>28738</c:v>
                </c:pt>
                <c:pt idx="9438">
                  <c:v>38868</c:v>
                </c:pt>
                <c:pt idx="9439">
                  <c:v>31053</c:v>
                </c:pt>
                <c:pt idx="9440">
                  <c:v>24485</c:v>
                </c:pt>
                <c:pt idx="9441">
                  <c:v>28678</c:v>
                </c:pt>
                <c:pt idx="9442">
                  <c:v>22940</c:v>
                </c:pt>
                <c:pt idx="9443">
                  <c:v>23657</c:v>
                </c:pt>
                <c:pt idx="9444">
                  <c:v>11514</c:v>
                </c:pt>
                <c:pt idx="9445">
                  <c:v>4294</c:v>
                </c:pt>
                <c:pt idx="9446">
                  <c:v>1547</c:v>
                </c:pt>
                <c:pt idx="9447">
                  <c:v>4874</c:v>
                </c:pt>
                <c:pt idx="9448">
                  <c:v>2826</c:v>
                </c:pt>
                <c:pt idx="9449">
                  <c:v>1043</c:v>
                </c:pt>
                <c:pt idx="9450">
                  <c:v>11166</c:v>
                </c:pt>
                <c:pt idx="9451">
                  <c:v>11047</c:v>
                </c:pt>
                <c:pt idx="9452">
                  <c:v>9663</c:v>
                </c:pt>
                <c:pt idx="9453">
                  <c:v>4353</c:v>
                </c:pt>
                <c:pt idx="9454">
                  <c:v>11456</c:v>
                </c:pt>
                <c:pt idx="9455">
                  <c:v>16232</c:v>
                </c:pt>
                <c:pt idx="9456">
                  <c:v>6902</c:v>
                </c:pt>
                <c:pt idx="9457">
                  <c:v>16674</c:v>
                </c:pt>
                <c:pt idx="9458">
                  <c:v>3067</c:v>
                </c:pt>
                <c:pt idx="9459">
                  <c:v>2116</c:v>
                </c:pt>
                <c:pt idx="9460">
                  <c:v>11950</c:v>
                </c:pt>
                <c:pt idx="9461">
                  <c:v>13584</c:v>
                </c:pt>
                <c:pt idx="9462">
                  <c:v>7065</c:v>
                </c:pt>
                <c:pt idx="9463">
                  <c:v>7650</c:v>
                </c:pt>
                <c:pt idx="9464">
                  <c:v>4092</c:v>
                </c:pt>
                <c:pt idx="9465">
                  <c:v>6705</c:v>
                </c:pt>
                <c:pt idx="9466">
                  <c:v>13980</c:v>
                </c:pt>
                <c:pt idx="9467">
                  <c:v>2326</c:v>
                </c:pt>
                <c:pt idx="9468">
                  <c:v>5959</c:v>
                </c:pt>
                <c:pt idx="9469">
                  <c:v>282</c:v>
                </c:pt>
                <c:pt idx="9470">
                  <c:v>959</c:v>
                </c:pt>
                <c:pt idx="9471">
                  <c:v>18724</c:v>
                </c:pt>
                <c:pt idx="9472">
                  <c:v>153498</c:v>
                </c:pt>
                <c:pt idx="9473">
                  <c:v>160773</c:v>
                </c:pt>
                <c:pt idx="9474">
                  <c:v>212765</c:v>
                </c:pt>
                <c:pt idx="9475">
                  <c:v>158232</c:v>
                </c:pt>
                <c:pt idx="9476">
                  <c:v>148940</c:v>
                </c:pt>
                <c:pt idx="9477">
                  <c:v>179973</c:v>
                </c:pt>
                <c:pt idx="9478">
                  <c:v>182172</c:v>
                </c:pt>
                <c:pt idx="9479">
                  <c:v>156224</c:v>
                </c:pt>
                <c:pt idx="9480">
                  <c:v>194229</c:v>
                </c:pt>
                <c:pt idx="9481">
                  <c:v>198700</c:v>
                </c:pt>
                <c:pt idx="9482">
                  <c:v>154677</c:v>
                </c:pt>
                <c:pt idx="9483">
                  <c:v>198775</c:v>
                </c:pt>
                <c:pt idx="9484">
                  <c:v>157779</c:v>
                </c:pt>
                <c:pt idx="9485">
                  <c:v>176872</c:v>
                </c:pt>
                <c:pt idx="9486">
                  <c:v>169987</c:v>
                </c:pt>
                <c:pt idx="9487">
                  <c:v>199076</c:v>
                </c:pt>
                <c:pt idx="9488">
                  <c:v>171419</c:v>
                </c:pt>
                <c:pt idx="9489">
                  <c:v>192824</c:v>
                </c:pt>
                <c:pt idx="9490">
                  <c:v>171950</c:v>
                </c:pt>
                <c:pt idx="9491">
                  <c:v>184462</c:v>
                </c:pt>
                <c:pt idx="9492">
                  <c:v>218933</c:v>
                </c:pt>
                <c:pt idx="9493">
                  <c:v>171548</c:v>
                </c:pt>
                <c:pt idx="9494">
                  <c:v>203219</c:v>
                </c:pt>
                <c:pt idx="9495">
                  <c:v>154681</c:v>
                </c:pt>
                <c:pt idx="9496">
                  <c:v>63011</c:v>
                </c:pt>
                <c:pt idx="9497">
                  <c:v>63779</c:v>
                </c:pt>
                <c:pt idx="9498">
                  <c:v>121471</c:v>
                </c:pt>
                <c:pt idx="9499">
                  <c:v>123587</c:v>
                </c:pt>
                <c:pt idx="9500">
                  <c:v>112462</c:v>
                </c:pt>
                <c:pt idx="9501">
                  <c:v>138869</c:v>
                </c:pt>
                <c:pt idx="9502">
                  <c:v>131933</c:v>
                </c:pt>
                <c:pt idx="9503">
                  <c:v>70912</c:v>
                </c:pt>
                <c:pt idx="9504">
                  <c:v>66551</c:v>
                </c:pt>
                <c:pt idx="9505">
                  <c:v>137141</c:v>
                </c:pt>
                <c:pt idx="9506">
                  <c:v>104627</c:v>
                </c:pt>
                <c:pt idx="9507">
                  <c:v>86445</c:v>
                </c:pt>
                <c:pt idx="9508">
                  <c:v>141896</c:v>
                </c:pt>
                <c:pt idx="9509">
                  <c:v>133557</c:v>
                </c:pt>
                <c:pt idx="9510">
                  <c:v>37260</c:v>
                </c:pt>
                <c:pt idx="9511">
                  <c:v>24988</c:v>
                </c:pt>
                <c:pt idx="9512">
                  <c:v>38466</c:v>
                </c:pt>
                <c:pt idx="9513">
                  <c:v>38361</c:v>
                </c:pt>
                <c:pt idx="9514">
                  <c:v>39290</c:v>
                </c:pt>
                <c:pt idx="9515">
                  <c:v>42361</c:v>
                </c:pt>
                <c:pt idx="9516">
                  <c:v>53557</c:v>
                </c:pt>
                <c:pt idx="9517">
                  <c:v>31764</c:v>
                </c:pt>
                <c:pt idx="9518">
                  <c:v>55781</c:v>
                </c:pt>
                <c:pt idx="9519">
                  <c:v>26250</c:v>
                </c:pt>
                <c:pt idx="9520">
                  <c:v>43856</c:v>
                </c:pt>
                <c:pt idx="9521">
                  <c:v>33803</c:v>
                </c:pt>
                <c:pt idx="9522">
                  <c:v>8803</c:v>
                </c:pt>
                <c:pt idx="9523">
                  <c:v>8736</c:v>
                </c:pt>
                <c:pt idx="9524">
                  <c:v>11110</c:v>
                </c:pt>
                <c:pt idx="9525">
                  <c:v>4058</c:v>
                </c:pt>
                <c:pt idx="9526">
                  <c:v>5265</c:v>
                </c:pt>
                <c:pt idx="9527">
                  <c:v>2104</c:v>
                </c:pt>
                <c:pt idx="9528">
                  <c:v>22061</c:v>
                </c:pt>
                <c:pt idx="9529">
                  <c:v>646</c:v>
                </c:pt>
                <c:pt idx="9530">
                  <c:v>1013</c:v>
                </c:pt>
                <c:pt idx="9531">
                  <c:v>14410</c:v>
                </c:pt>
                <c:pt idx="9532">
                  <c:v>2839</c:v>
                </c:pt>
                <c:pt idx="9533">
                  <c:v>7457</c:v>
                </c:pt>
                <c:pt idx="9534">
                  <c:v>3691</c:v>
                </c:pt>
                <c:pt idx="9535">
                  <c:v>7944</c:v>
                </c:pt>
                <c:pt idx="9536">
                  <c:v>6509</c:v>
                </c:pt>
                <c:pt idx="9537">
                  <c:v>13654</c:v>
                </c:pt>
                <c:pt idx="9538">
                  <c:v>14001</c:v>
                </c:pt>
                <c:pt idx="9539">
                  <c:v>4683</c:v>
                </c:pt>
                <c:pt idx="9540">
                  <c:v>11091</c:v>
                </c:pt>
                <c:pt idx="9541">
                  <c:v>9650</c:v>
                </c:pt>
                <c:pt idx="9542">
                  <c:v>3290</c:v>
                </c:pt>
                <c:pt idx="9543">
                  <c:v>2164</c:v>
                </c:pt>
                <c:pt idx="9544">
                  <c:v>13951</c:v>
                </c:pt>
                <c:pt idx="9545">
                  <c:v>13295</c:v>
                </c:pt>
                <c:pt idx="9546">
                  <c:v>4381</c:v>
                </c:pt>
                <c:pt idx="9547">
                  <c:v>11414</c:v>
                </c:pt>
                <c:pt idx="9548">
                  <c:v>5822</c:v>
                </c:pt>
                <c:pt idx="9549">
                  <c:v>11525</c:v>
                </c:pt>
                <c:pt idx="9550">
                  <c:v>3036</c:v>
                </c:pt>
                <c:pt idx="9551">
                  <c:v>530</c:v>
                </c:pt>
                <c:pt idx="9552">
                  <c:v>1718</c:v>
                </c:pt>
                <c:pt idx="9553">
                  <c:v>19552</c:v>
                </c:pt>
                <c:pt idx="9554">
                  <c:v>11528</c:v>
                </c:pt>
                <c:pt idx="9555">
                  <c:v>11396</c:v>
                </c:pt>
                <c:pt idx="9556">
                  <c:v>9475</c:v>
                </c:pt>
                <c:pt idx="9557">
                  <c:v>3667</c:v>
                </c:pt>
                <c:pt idx="9558">
                  <c:v>5958</c:v>
                </c:pt>
                <c:pt idx="9559">
                  <c:v>12420</c:v>
                </c:pt>
                <c:pt idx="9560">
                  <c:v>17158</c:v>
                </c:pt>
                <c:pt idx="9561">
                  <c:v>3698</c:v>
                </c:pt>
                <c:pt idx="9562">
                  <c:v>6974</c:v>
                </c:pt>
                <c:pt idx="9563">
                  <c:v>13128</c:v>
                </c:pt>
                <c:pt idx="9564">
                  <c:v>1599</c:v>
                </c:pt>
                <c:pt idx="9565">
                  <c:v>2840</c:v>
                </c:pt>
                <c:pt idx="9566">
                  <c:v>1729</c:v>
                </c:pt>
                <c:pt idx="9567">
                  <c:v>10203</c:v>
                </c:pt>
                <c:pt idx="9568">
                  <c:v>8180</c:v>
                </c:pt>
                <c:pt idx="9569">
                  <c:v>6020</c:v>
                </c:pt>
                <c:pt idx="9570">
                  <c:v>193551</c:v>
                </c:pt>
                <c:pt idx="9571">
                  <c:v>206169</c:v>
                </c:pt>
                <c:pt idx="9572">
                  <c:v>146548</c:v>
                </c:pt>
                <c:pt idx="9573">
                  <c:v>198618</c:v>
                </c:pt>
                <c:pt idx="9574">
                  <c:v>177048</c:v>
                </c:pt>
                <c:pt idx="9575">
                  <c:v>198701</c:v>
                </c:pt>
                <c:pt idx="9576">
                  <c:v>149324</c:v>
                </c:pt>
                <c:pt idx="9577">
                  <c:v>152955</c:v>
                </c:pt>
                <c:pt idx="9578">
                  <c:v>164917</c:v>
                </c:pt>
                <c:pt idx="9579">
                  <c:v>200371</c:v>
                </c:pt>
                <c:pt idx="9580">
                  <c:v>172559</c:v>
                </c:pt>
                <c:pt idx="9581">
                  <c:v>179386</c:v>
                </c:pt>
                <c:pt idx="9582">
                  <c:v>159375</c:v>
                </c:pt>
                <c:pt idx="9583">
                  <c:v>201307</c:v>
                </c:pt>
                <c:pt idx="9584">
                  <c:v>156648</c:v>
                </c:pt>
                <c:pt idx="9585">
                  <c:v>180599</c:v>
                </c:pt>
                <c:pt idx="9586">
                  <c:v>213266</c:v>
                </c:pt>
                <c:pt idx="9587">
                  <c:v>186020</c:v>
                </c:pt>
                <c:pt idx="9588">
                  <c:v>218395</c:v>
                </c:pt>
                <c:pt idx="9589">
                  <c:v>147590</c:v>
                </c:pt>
                <c:pt idx="9590">
                  <c:v>181694</c:v>
                </c:pt>
                <c:pt idx="9591">
                  <c:v>73960</c:v>
                </c:pt>
                <c:pt idx="9592">
                  <c:v>111379</c:v>
                </c:pt>
                <c:pt idx="9593">
                  <c:v>134777</c:v>
                </c:pt>
                <c:pt idx="9594">
                  <c:v>70376</c:v>
                </c:pt>
                <c:pt idx="9595">
                  <c:v>63067</c:v>
                </c:pt>
                <c:pt idx="9596">
                  <c:v>61477</c:v>
                </c:pt>
                <c:pt idx="9597">
                  <c:v>30795</c:v>
                </c:pt>
                <c:pt idx="9598">
                  <c:v>30966</c:v>
                </c:pt>
                <c:pt idx="9599">
                  <c:v>38975</c:v>
                </c:pt>
                <c:pt idx="9600">
                  <c:v>39834</c:v>
                </c:pt>
                <c:pt idx="9601">
                  <c:v>27712</c:v>
                </c:pt>
                <c:pt idx="9602">
                  <c:v>32993</c:v>
                </c:pt>
                <c:pt idx="9603">
                  <c:v>37477</c:v>
                </c:pt>
                <c:pt idx="9604">
                  <c:v>36788</c:v>
                </c:pt>
                <c:pt idx="9605">
                  <c:v>32751</c:v>
                </c:pt>
                <c:pt idx="9606">
                  <c:v>40619</c:v>
                </c:pt>
                <c:pt idx="9607">
                  <c:v>31066</c:v>
                </c:pt>
                <c:pt idx="9608">
                  <c:v>39447</c:v>
                </c:pt>
                <c:pt idx="9609">
                  <c:v>35023</c:v>
                </c:pt>
                <c:pt idx="9610">
                  <c:v>35508</c:v>
                </c:pt>
                <c:pt idx="9611">
                  <c:v>26906</c:v>
                </c:pt>
                <c:pt idx="9612">
                  <c:v>22770</c:v>
                </c:pt>
                <c:pt idx="9613">
                  <c:v>32996</c:v>
                </c:pt>
                <c:pt idx="9614">
                  <c:v>31975</c:v>
                </c:pt>
                <c:pt idx="9615">
                  <c:v>29281</c:v>
                </c:pt>
                <c:pt idx="9616">
                  <c:v>41017</c:v>
                </c:pt>
                <c:pt idx="9617">
                  <c:v>4293</c:v>
                </c:pt>
                <c:pt idx="9618">
                  <c:v>1865</c:v>
                </c:pt>
                <c:pt idx="9619">
                  <c:v>3430</c:v>
                </c:pt>
                <c:pt idx="9620">
                  <c:v>3554</c:v>
                </c:pt>
                <c:pt idx="9621">
                  <c:v>3417</c:v>
                </c:pt>
                <c:pt idx="9622">
                  <c:v>6007</c:v>
                </c:pt>
                <c:pt idx="9623">
                  <c:v>10514</c:v>
                </c:pt>
                <c:pt idx="9624">
                  <c:v>2911</c:v>
                </c:pt>
                <c:pt idx="9625">
                  <c:v>6597</c:v>
                </c:pt>
                <c:pt idx="9626">
                  <c:v>1531</c:v>
                </c:pt>
                <c:pt idx="9627">
                  <c:v>12253</c:v>
                </c:pt>
                <c:pt idx="9628">
                  <c:v>757</c:v>
                </c:pt>
                <c:pt idx="9629">
                  <c:v>4363</c:v>
                </c:pt>
                <c:pt idx="9630">
                  <c:v>3275</c:v>
                </c:pt>
                <c:pt idx="9631">
                  <c:v>6686</c:v>
                </c:pt>
                <c:pt idx="9632">
                  <c:v>17157</c:v>
                </c:pt>
                <c:pt idx="9633">
                  <c:v>6701</c:v>
                </c:pt>
                <c:pt idx="9634">
                  <c:v>2656</c:v>
                </c:pt>
                <c:pt idx="9635">
                  <c:v>19083</c:v>
                </c:pt>
                <c:pt idx="9636">
                  <c:v>19540</c:v>
                </c:pt>
                <c:pt idx="9637">
                  <c:v>16439</c:v>
                </c:pt>
                <c:pt idx="9638">
                  <c:v>12920</c:v>
                </c:pt>
                <c:pt idx="9639">
                  <c:v>2089</c:v>
                </c:pt>
                <c:pt idx="9640">
                  <c:v>688</c:v>
                </c:pt>
                <c:pt idx="9641">
                  <c:v>2811</c:v>
                </c:pt>
                <c:pt idx="9642">
                  <c:v>18563</c:v>
                </c:pt>
                <c:pt idx="9643">
                  <c:v>3077</c:v>
                </c:pt>
                <c:pt idx="9644">
                  <c:v>1779</c:v>
                </c:pt>
                <c:pt idx="9645">
                  <c:v>610</c:v>
                </c:pt>
                <c:pt idx="9646">
                  <c:v>1008</c:v>
                </c:pt>
                <c:pt idx="9647">
                  <c:v>10565</c:v>
                </c:pt>
                <c:pt idx="9648">
                  <c:v>11765</c:v>
                </c:pt>
                <c:pt idx="9649">
                  <c:v>12600</c:v>
                </c:pt>
                <c:pt idx="9650">
                  <c:v>3390</c:v>
                </c:pt>
                <c:pt idx="9651">
                  <c:v>14131</c:v>
                </c:pt>
                <c:pt idx="9652">
                  <c:v>8751</c:v>
                </c:pt>
                <c:pt idx="9653">
                  <c:v>6702</c:v>
                </c:pt>
                <c:pt idx="9654">
                  <c:v>15383</c:v>
                </c:pt>
                <c:pt idx="9655">
                  <c:v>8542</c:v>
                </c:pt>
                <c:pt idx="9656">
                  <c:v>11632</c:v>
                </c:pt>
                <c:pt idx="9657">
                  <c:v>20192</c:v>
                </c:pt>
                <c:pt idx="9658">
                  <c:v>14585</c:v>
                </c:pt>
                <c:pt idx="9659">
                  <c:v>6578</c:v>
                </c:pt>
                <c:pt idx="9660">
                  <c:v>188129</c:v>
                </c:pt>
                <c:pt idx="9661">
                  <c:v>216357</c:v>
                </c:pt>
                <c:pt idx="9662">
                  <c:v>213670</c:v>
                </c:pt>
                <c:pt idx="9663">
                  <c:v>192346</c:v>
                </c:pt>
                <c:pt idx="9664">
                  <c:v>217176</c:v>
                </c:pt>
                <c:pt idx="9665">
                  <c:v>155315</c:v>
                </c:pt>
                <c:pt idx="9666">
                  <c:v>193238</c:v>
                </c:pt>
                <c:pt idx="9667">
                  <c:v>188818</c:v>
                </c:pt>
                <c:pt idx="9668">
                  <c:v>154174</c:v>
                </c:pt>
                <c:pt idx="9669">
                  <c:v>204141</c:v>
                </c:pt>
                <c:pt idx="9670">
                  <c:v>174646</c:v>
                </c:pt>
                <c:pt idx="9671">
                  <c:v>211450</c:v>
                </c:pt>
                <c:pt idx="9672">
                  <c:v>188051</c:v>
                </c:pt>
                <c:pt idx="9673">
                  <c:v>165090</c:v>
                </c:pt>
                <c:pt idx="9674">
                  <c:v>184151</c:v>
                </c:pt>
                <c:pt idx="9675">
                  <c:v>228766</c:v>
                </c:pt>
                <c:pt idx="9676">
                  <c:v>128999</c:v>
                </c:pt>
                <c:pt idx="9677">
                  <c:v>59602</c:v>
                </c:pt>
                <c:pt idx="9678">
                  <c:v>141418</c:v>
                </c:pt>
                <c:pt idx="9679">
                  <c:v>129348</c:v>
                </c:pt>
                <c:pt idx="9680">
                  <c:v>89611</c:v>
                </c:pt>
                <c:pt idx="9681">
                  <c:v>111855</c:v>
                </c:pt>
                <c:pt idx="9682">
                  <c:v>68947</c:v>
                </c:pt>
                <c:pt idx="9683">
                  <c:v>83907</c:v>
                </c:pt>
                <c:pt idx="9684">
                  <c:v>139607</c:v>
                </c:pt>
                <c:pt idx="9685">
                  <c:v>92046</c:v>
                </c:pt>
                <c:pt idx="9686">
                  <c:v>131199</c:v>
                </c:pt>
                <c:pt idx="9687">
                  <c:v>85286</c:v>
                </c:pt>
                <c:pt idx="9688">
                  <c:v>95115</c:v>
                </c:pt>
                <c:pt idx="9689">
                  <c:v>136089</c:v>
                </c:pt>
                <c:pt idx="9690">
                  <c:v>124991</c:v>
                </c:pt>
                <c:pt idx="9691">
                  <c:v>33812</c:v>
                </c:pt>
                <c:pt idx="9692">
                  <c:v>24127</c:v>
                </c:pt>
                <c:pt idx="9693">
                  <c:v>26293</c:v>
                </c:pt>
                <c:pt idx="9694">
                  <c:v>36623</c:v>
                </c:pt>
                <c:pt idx="9695">
                  <c:v>24186</c:v>
                </c:pt>
                <c:pt idx="9696">
                  <c:v>39034</c:v>
                </c:pt>
                <c:pt idx="9697">
                  <c:v>34276</c:v>
                </c:pt>
                <c:pt idx="9698">
                  <c:v>39070</c:v>
                </c:pt>
                <c:pt idx="9699">
                  <c:v>54541</c:v>
                </c:pt>
                <c:pt idx="9700">
                  <c:v>37498</c:v>
                </c:pt>
                <c:pt idx="9701">
                  <c:v>40514</c:v>
                </c:pt>
                <c:pt idx="9702">
                  <c:v>33208</c:v>
                </c:pt>
                <c:pt idx="9703">
                  <c:v>57310</c:v>
                </c:pt>
                <c:pt idx="9704">
                  <c:v>29010</c:v>
                </c:pt>
                <c:pt idx="9705">
                  <c:v>50764</c:v>
                </c:pt>
                <c:pt idx="9706">
                  <c:v>1142</c:v>
                </c:pt>
                <c:pt idx="9707">
                  <c:v>5018</c:v>
                </c:pt>
                <c:pt idx="9708">
                  <c:v>2264</c:v>
                </c:pt>
                <c:pt idx="9709">
                  <c:v>3210</c:v>
                </c:pt>
                <c:pt idx="9710">
                  <c:v>9610</c:v>
                </c:pt>
                <c:pt idx="9711">
                  <c:v>3174</c:v>
                </c:pt>
                <c:pt idx="9712">
                  <c:v>2806</c:v>
                </c:pt>
                <c:pt idx="9713">
                  <c:v>2734</c:v>
                </c:pt>
                <c:pt idx="9714">
                  <c:v>21294</c:v>
                </c:pt>
                <c:pt idx="9715">
                  <c:v>2193</c:v>
                </c:pt>
                <c:pt idx="9716">
                  <c:v>17208</c:v>
                </c:pt>
                <c:pt idx="9717">
                  <c:v>5759</c:v>
                </c:pt>
                <c:pt idx="9718">
                  <c:v>3901</c:v>
                </c:pt>
                <c:pt idx="9719">
                  <c:v>2713</c:v>
                </c:pt>
                <c:pt idx="9720">
                  <c:v>4316</c:v>
                </c:pt>
                <c:pt idx="9721">
                  <c:v>14935</c:v>
                </c:pt>
                <c:pt idx="9722">
                  <c:v>1684</c:v>
                </c:pt>
                <c:pt idx="9723">
                  <c:v>12763</c:v>
                </c:pt>
                <c:pt idx="9724">
                  <c:v>1364</c:v>
                </c:pt>
                <c:pt idx="9725">
                  <c:v>29</c:v>
                </c:pt>
                <c:pt idx="9726">
                  <c:v>3569</c:v>
                </c:pt>
                <c:pt idx="9727">
                  <c:v>10551</c:v>
                </c:pt>
                <c:pt idx="9728">
                  <c:v>11629</c:v>
                </c:pt>
                <c:pt idx="9729">
                  <c:v>13576</c:v>
                </c:pt>
                <c:pt idx="9730">
                  <c:v>9079</c:v>
                </c:pt>
                <c:pt idx="9731">
                  <c:v>7334</c:v>
                </c:pt>
                <c:pt idx="9732">
                  <c:v>4251</c:v>
                </c:pt>
                <c:pt idx="9733">
                  <c:v>8042</c:v>
                </c:pt>
                <c:pt idx="9734">
                  <c:v>288</c:v>
                </c:pt>
                <c:pt idx="9735">
                  <c:v>7549</c:v>
                </c:pt>
                <c:pt idx="9736">
                  <c:v>20731</c:v>
                </c:pt>
                <c:pt idx="9737">
                  <c:v>2764</c:v>
                </c:pt>
                <c:pt idx="9738">
                  <c:v>1937</c:v>
                </c:pt>
                <c:pt idx="9739">
                  <c:v>5220</c:v>
                </c:pt>
                <c:pt idx="9740">
                  <c:v>21941</c:v>
                </c:pt>
                <c:pt idx="9741">
                  <c:v>7539</c:v>
                </c:pt>
                <c:pt idx="9742">
                  <c:v>179547</c:v>
                </c:pt>
                <c:pt idx="9743">
                  <c:v>154553</c:v>
                </c:pt>
                <c:pt idx="9744">
                  <c:v>172597</c:v>
                </c:pt>
                <c:pt idx="9745">
                  <c:v>180292</c:v>
                </c:pt>
                <c:pt idx="9746">
                  <c:v>204734</c:v>
                </c:pt>
                <c:pt idx="9747">
                  <c:v>179548</c:v>
                </c:pt>
                <c:pt idx="9748">
                  <c:v>216132</c:v>
                </c:pt>
                <c:pt idx="9749">
                  <c:v>199309</c:v>
                </c:pt>
                <c:pt idx="9750">
                  <c:v>192352</c:v>
                </c:pt>
                <c:pt idx="9751">
                  <c:v>193488</c:v>
                </c:pt>
                <c:pt idx="9752">
                  <c:v>191041</c:v>
                </c:pt>
                <c:pt idx="9753">
                  <c:v>163144</c:v>
                </c:pt>
                <c:pt idx="9754">
                  <c:v>210900</c:v>
                </c:pt>
                <c:pt idx="9755">
                  <c:v>150049</c:v>
                </c:pt>
                <c:pt idx="9756">
                  <c:v>156843</c:v>
                </c:pt>
                <c:pt idx="9757">
                  <c:v>190073</c:v>
                </c:pt>
                <c:pt idx="9758">
                  <c:v>175848</c:v>
                </c:pt>
                <c:pt idx="9759">
                  <c:v>206450</c:v>
                </c:pt>
                <c:pt idx="9760">
                  <c:v>84864</c:v>
                </c:pt>
                <c:pt idx="9761">
                  <c:v>146207</c:v>
                </c:pt>
                <c:pt idx="9762">
                  <c:v>120000</c:v>
                </c:pt>
                <c:pt idx="9763">
                  <c:v>84825</c:v>
                </c:pt>
                <c:pt idx="9764">
                  <c:v>126471</c:v>
                </c:pt>
                <c:pt idx="9765">
                  <c:v>66641</c:v>
                </c:pt>
                <c:pt idx="9766">
                  <c:v>86587</c:v>
                </c:pt>
                <c:pt idx="9767">
                  <c:v>72460</c:v>
                </c:pt>
                <c:pt idx="9768">
                  <c:v>145496</c:v>
                </c:pt>
                <c:pt idx="9769">
                  <c:v>129294</c:v>
                </c:pt>
                <c:pt idx="9770">
                  <c:v>94615</c:v>
                </c:pt>
                <c:pt idx="9771">
                  <c:v>101335</c:v>
                </c:pt>
                <c:pt idx="9772">
                  <c:v>136279</c:v>
                </c:pt>
                <c:pt idx="9773">
                  <c:v>36615</c:v>
                </c:pt>
                <c:pt idx="9774">
                  <c:v>24782</c:v>
                </c:pt>
                <c:pt idx="9775">
                  <c:v>40236</c:v>
                </c:pt>
                <c:pt idx="9776">
                  <c:v>46800</c:v>
                </c:pt>
                <c:pt idx="9777">
                  <c:v>25993</c:v>
                </c:pt>
                <c:pt idx="9778">
                  <c:v>37391</c:v>
                </c:pt>
                <c:pt idx="9779">
                  <c:v>42636</c:v>
                </c:pt>
                <c:pt idx="9780">
                  <c:v>25618</c:v>
                </c:pt>
                <c:pt idx="9781">
                  <c:v>1682</c:v>
                </c:pt>
                <c:pt idx="9782">
                  <c:v>8903</c:v>
                </c:pt>
                <c:pt idx="9783">
                  <c:v>11500</c:v>
                </c:pt>
                <c:pt idx="9784">
                  <c:v>21849</c:v>
                </c:pt>
                <c:pt idx="9785">
                  <c:v>5058</c:v>
                </c:pt>
                <c:pt idx="9786">
                  <c:v>12289</c:v>
                </c:pt>
                <c:pt idx="9787">
                  <c:v>3051</c:v>
                </c:pt>
                <c:pt idx="9788">
                  <c:v>10564</c:v>
                </c:pt>
                <c:pt idx="9789">
                  <c:v>18867</c:v>
                </c:pt>
                <c:pt idx="9790">
                  <c:v>4011</c:v>
                </c:pt>
                <c:pt idx="9791">
                  <c:v>10581</c:v>
                </c:pt>
                <c:pt idx="9792">
                  <c:v>2867</c:v>
                </c:pt>
                <c:pt idx="9793">
                  <c:v>7600</c:v>
                </c:pt>
                <c:pt idx="9794">
                  <c:v>5181</c:v>
                </c:pt>
                <c:pt idx="9795">
                  <c:v>13915</c:v>
                </c:pt>
                <c:pt idx="9796">
                  <c:v>1193</c:v>
                </c:pt>
                <c:pt idx="9797">
                  <c:v>6000</c:v>
                </c:pt>
                <c:pt idx="9798">
                  <c:v>709</c:v>
                </c:pt>
                <c:pt idx="9799">
                  <c:v>17700</c:v>
                </c:pt>
                <c:pt idx="9800">
                  <c:v>3532</c:v>
                </c:pt>
                <c:pt idx="9801">
                  <c:v>80</c:v>
                </c:pt>
                <c:pt idx="9802">
                  <c:v>9867</c:v>
                </c:pt>
                <c:pt idx="9803">
                  <c:v>1954</c:v>
                </c:pt>
                <c:pt idx="9804">
                  <c:v>17819</c:v>
                </c:pt>
                <c:pt idx="9805">
                  <c:v>7694</c:v>
                </c:pt>
                <c:pt idx="9806">
                  <c:v>1341</c:v>
                </c:pt>
                <c:pt idx="9807">
                  <c:v>15678</c:v>
                </c:pt>
                <c:pt idx="9808">
                  <c:v>17994</c:v>
                </c:pt>
                <c:pt idx="9809">
                  <c:v>9117</c:v>
                </c:pt>
                <c:pt idx="9810">
                  <c:v>156350</c:v>
                </c:pt>
                <c:pt idx="9811">
                  <c:v>191135</c:v>
                </c:pt>
                <c:pt idx="9812">
                  <c:v>216640</c:v>
                </c:pt>
                <c:pt idx="9813">
                  <c:v>148592</c:v>
                </c:pt>
                <c:pt idx="9814">
                  <c:v>168895</c:v>
                </c:pt>
                <c:pt idx="9815">
                  <c:v>184800</c:v>
                </c:pt>
                <c:pt idx="9816">
                  <c:v>186435</c:v>
                </c:pt>
                <c:pt idx="9817">
                  <c:v>177080</c:v>
                </c:pt>
                <c:pt idx="9818">
                  <c:v>217270</c:v>
                </c:pt>
                <c:pt idx="9819">
                  <c:v>147168</c:v>
                </c:pt>
                <c:pt idx="9820">
                  <c:v>177619</c:v>
                </c:pt>
                <c:pt idx="9821">
                  <c:v>172599</c:v>
                </c:pt>
                <c:pt idx="9822">
                  <c:v>127533</c:v>
                </c:pt>
                <c:pt idx="9823">
                  <c:v>103077</c:v>
                </c:pt>
                <c:pt idx="9824">
                  <c:v>62478</c:v>
                </c:pt>
                <c:pt idx="9825">
                  <c:v>135840</c:v>
                </c:pt>
                <c:pt idx="9826">
                  <c:v>100795</c:v>
                </c:pt>
                <c:pt idx="9827">
                  <c:v>107971</c:v>
                </c:pt>
                <c:pt idx="9828">
                  <c:v>74987</c:v>
                </c:pt>
                <c:pt idx="9829">
                  <c:v>96061</c:v>
                </c:pt>
                <c:pt idx="9830">
                  <c:v>127646</c:v>
                </c:pt>
                <c:pt idx="9831">
                  <c:v>136566</c:v>
                </c:pt>
                <c:pt idx="9832">
                  <c:v>89915</c:v>
                </c:pt>
                <c:pt idx="9833">
                  <c:v>92188</c:v>
                </c:pt>
                <c:pt idx="9834">
                  <c:v>114800</c:v>
                </c:pt>
                <c:pt idx="9835">
                  <c:v>121995</c:v>
                </c:pt>
                <c:pt idx="9836">
                  <c:v>96703</c:v>
                </c:pt>
                <c:pt idx="9837">
                  <c:v>38870</c:v>
                </c:pt>
                <c:pt idx="9838">
                  <c:v>33605</c:v>
                </c:pt>
                <c:pt idx="9839">
                  <c:v>36413</c:v>
                </c:pt>
                <c:pt idx="9840">
                  <c:v>28063</c:v>
                </c:pt>
                <c:pt idx="9841">
                  <c:v>59060</c:v>
                </c:pt>
                <c:pt idx="9842">
                  <c:v>31274</c:v>
                </c:pt>
                <c:pt idx="9843">
                  <c:v>43332</c:v>
                </c:pt>
                <c:pt idx="9844">
                  <c:v>42789</c:v>
                </c:pt>
                <c:pt idx="9845">
                  <c:v>40455</c:v>
                </c:pt>
                <c:pt idx="9846">
                  <c:v>37175</c:v>
                </c:pt>
                <c:pt idx="9847">
                  <c:v>54457</c:v>
                </c:pt>
                <c:pt idx="9848">
                  <c:v>6647</c:v>
                </c:pt>
                <c:pt idx="9849">
                  <c:v>627</c:v>
                </c:pt>
                <c:pt idx="9850">
                  <c:v>4472</c:v>
                </c:pt>
                <c:pt idx="9851">
                  <c:v>13645</c:v>
                </c:pt>
                <c:pt idx="9852">
                  <c:v>13416</c:v>
                </c:pt>
                <c:pt idx="9853">
                  <c:v>13881</c:v>
                </c:pt>
                <c:pt idx="9854">
                  <c:v>10589</c:v>
                </c:pt>
                <c:pt idx="9855">
                  <c:v>5200</c:v>
                </c:pt>
                <c:pt idx="9856">
                  <c:v>8447</c:v>
                </c:pt>
                <c:pt idx="9857">
                  <c:v>13647</c:v>
                </c:pt>
                <c:pt idx="9858">
                  <c:v>1939</c:v>
                </c:pt>
                <c:pt idx="9859">
                  <c:v>5964</c:v>
                </c:pt>
                <c:pt idx="9860">
                  <c:v>208</c:v>
                </c:pt>
                <c:pt idx="9861">
                  <c:v>7973</c:v>
                </c:pt>
                <c:pt idx="9862">
                  <c:v>4405</c:v>
                </c:pt>
                <c:pt idx="9863">
                  <c:v>1785</c:v>
                </c:pt>
                <c:pt idx="9864">
                  <c:v>14451</c:v>
                </c:pt>
                <c:pt idx="9865">
                  <c:v>849</c:v>
                </c:pt>
                <c:pt idx="9866">
                  <c:v>4814</c:v>
                </c:pt>
                <c:pt idx="9867">
                  <c:v>5045</c:v>
                </c:pt>
                <c:pt idx="9868">
                  <c:v>4139</c:v>
                </c:pt>
                <c:pt idx="9869">
                  <c:v>10916</c:v>
                </c:pt>
                <c:pt idx="9870">
                  <c:v>21987</c:v>
                </c:pt>
                <c:pt idx="9871">
                  <c:v>347</c:v>
                </c:pt>
                <c:pt idx="9872">
                  <c:v>8283</c:v>
                </c:pt>
                <c:pt idx="9873">
                  <c:v>5449</c:v>
                </c:pt>
                <c:pt idx="9874">
                  <c:v>4272</c:v>
                </c:pt>
                <c:pt idx="9875">
                  <c:v>3841</c:v>
                </c:pt>
                <c:pt idx="9876">
                  <c:v>2605</c:v>
                </c:pt>
                <c:pt idx="9877">
                  <c:v>8191</c:v>
                </c:pt>
                <c:pt idx="9878">
                  <c:v>6971</c:v>
                </c:pt>
                <c:pt idx="9879">
                  <c:v>2308</c:v>
                </c:pt>
                <c:pt idx="9880">
                  <c:v>3317</c:v>
                </c:pt>
                <c:pt idx="9881">
                  <c:v>2134</c:v>
                </c:pt>
                <c:pt idx="9882">
                  <c:v>3527</c:v>
                </c:pt>
                <c:pt idx="9883">
                  <c:v>9104</c:v>
                </c:pt>
                <c:pt idx="9884">
                  <c:v>984</c:v>
                </c:pt>
                <c:pt idx="9885">
                  <c:v>191475</c:v>
                </c:pt>
                <c:pt idx="9886">
                  <c:v>162944</c:v>
                </c:pt>
                <c:pt idx="9887">
                  <c:v>186295</c:v>
                </c:pt>
                <c:pt idx="9888">
                  <c:v>202771</c:v>
                </c:pt>
                <c:pt idx="9889">
                  <c:v>161921</c:v>
                </c:pt>
                <c:pt idx="9890">
                  <c:v>171351</c:v>
                </c:pt>
                <c:pt idx="9891">
                  <c:v>158487</c:v>
                </c:pt>
                <c:pt idx="9892">
                  <c:v>166210</c:v>
                </c:pt>
                <c:pt idx="9893">
                  <c:v>199690</c:v>
                </c:pt>
                <c:pt idx="9894">
                  <c:v>175150</c:v>
                </c:pt>
                <c:pt idx="9895">
                  <c:v>159437</c:v>
                </c:pt>
                <c:pt idx="9896">
                  <c:v>160614</c:v>
                </c:pt>
                <c:pt idx="9897">
                  <c:v>161882</c:v>
                </c:pt>
                <c:pt idx="9898">
                  <c:v>206274</c:v>
                </c:pt>
                <c:pt idx="9899">
                  <c:v>228370</c:v>
                </c:pt>
                <c:pt idx="9900">
                  <c:v>166661</c:v>
                </c:pt>
                <c:pt idx="9901">
                  <c:v>172035</c:v>
                </c:pt>
                <c:pt idx="9902">
                  <c:v>74936</c:v>
                </c:pt>
                <c:pt idx="9903">
                  <c:v>75890</c:v>
                </c:pt>
                <c:pt idx="9904">
                  <c:v>109285</c:v>
                </c:pt>
                <c:pt idx="9905">
                  <c:v>86025</c:v>
                </c:pt>
                <c:pt idx="9906">
                  <c:v>129609</c:v>
                </c:pt>
                <c:pt idx="9907">
                  <c:v>141825</c:v>
                </c:pt>
                <c:pt idx="9908">
                  <c:v>134255</c:v>
                </c:pt>
                <c:pt idx="9909">
                  <c:v>137626</c:v>
                </c:pt>
                <c:pt idx="9910">
                  <c:v>116124</c:v>
                </c:pt>
                <c:pt idx="9911">
                  <c:v>138799</c:v>
                </c:pt>
                <c:pt idx="9912">
                  <c:v>116422</c:v>
                </c:pt>
                <c:pt idx="9913">
                  <c:v>100447</c:v>
                </c:pt>
                <c:pt idx="9914">
                  <c:v>26137</c:v>
                </c:pt>
                <c:pt idx="9915">
                  <c:v>42901</c:v>
                </c:pt>
                <c:pt idx="9916">
                  <c:v>56406</c:v>
                </c:pt>
                <c:pt idx="9917">
                  <c:v>28306</c:v>
                </c:pt>
                <c:pt idx="9918">
                  <c:v>22843</c:v>
                </c:pt>
                <c:pt idx="9919">
                  <c:v>38266</c:v>
                </c:pt>
                <c:pt idx="9920">
                  <c:v>25299</c:v>
                </c:pt>
                <c:pt idx="9921">
                  <c:v>26582</c:v>
                </c:pt>
                <c:pt idx="9922">
                  <c:v>21061</c:v>
                </c:pt>
                <c:pt idx="9923">
                  <c:v>4310</c:v>
                </c:pt>
                <c:pt idx="9924">
                  <c:v>10102</c:v>
                </c:pt>
                <c:pt idx="9925">
                  <c:v>11699</c:v>
                </c:pt>
                <c:pt idx="9926">
                  <c:v>1071</c:v>
                </c:pt>
                <c:pt idx="9927">
                  <c:v>9086</c:v>
                </c:pt>
                <c:pt idx="9928">
                  <c:v>6988</c:v>
                </c:pt>
                <c:pt idx="9929">
                  <c:v>20734</c:v>
                </c:pt>
                <c:pt idx="9930">
                  <c:v>3540</c:v>
                </c:pt>
                <c:pt idx="9931">
                  <c:v>7547</c:v>
                </c:pt>
                <c:pt idx="9932">
                  <c:v>6499</c:v>
                </c:pt>
                <c:pt idx="9933">
                  <c:v>10765</c:v>
                </c:pt>
                <c:pt idx="9934">
                  <c:v>10518</c:v>
                </c:pt>
                <c:pt idx="9935">
                  <c:v>4349</c:v>
                </c:pt>
                <c:pt idx="9936">
                  <c:v>13779</c:v>
                </c:pt>
                <c:pt idx="9937">
                  <c:v>18579</c:v>
                </c:pt>
                <c:pt idx="9938">
                  <c:v>10673</c:v>
                </c:pt>
                <c:pt idx="9939">
                  <c:v>1735</c:v>
                </c:pt>
                <c:pt idx="9940">
                  <c:v>5167</c:v>
                </c:pt>
                <c:pt idx="9941">
                  <c:v>9319</c:v>
                </c:pt>
                <c:pt idx="9942">
                  <c:v>4518</c:v>
                </c:pt>
                <c:pt idx="9943">
                  <c:v>9870</c:v>
                </c:pt>
                <c:pt idx="9944">
                  <c:v>18023</c:v>
                </c:pt>
                <c:pt idx="9945">
                  <c:v>4373</c:v>
                </c:pt>
                <c:pt idx="9946">
                  <c:v>11532</c:v>
                </c:pt>
                <c:pt idx="9947">
                  <c:v>7590</c:v>
                </c:pt>
                <c:pt idx="9948">
                  <c:v>7248</c:v>
                </c:pt>
                <c:pt idx="9949">
                  <c:v>7938</c:v>
                </c:pt>
                <c:pt idx="9950">
                  <c:v>11111</c:v>
                </c:pt>
                <c:pt idx="9951">
                  <c:v>18983</c:v>
                </c:pt>
                <c:pt idx="9952">
                  <c:v>2044</c:v>
                </c:pt>
                <c:pt idx="9953">
                  <c:v>18699</c:v>
                </c:pt>
                <c:pt idx="9954">
                  <c:v>19478</c:v>
                </c:pt>
                <c:pt idx="9955">
                  <c:v>6638</c:v>
                </c:pt>
                <c:pt idx="9956">
                  <c:v>20281</c:v>
                </c:pt>
                <c:pt idx="9957">
                  <c:v>1411</c:v>
                </c:pt>
                <c:pt idx="9958">
                  <c:v>5994</c:v>
                </c:pt>
                <c:pt idx="9959">
                  <c:v>9063</c:v>
                </c:pt>
                <c:pt idx="9960">
                  <c:v>198707</c:v>
                </c:pt>
                <c:pt idx="9961">
                  <c:v>162391</c:v>
                </c:pt>
                <c:pt idx="9962">
                  <c:v>146596</c:v>
                </c:pt>
                <c:pt idx="9963">
                  <c:v>165044</c:v>
                </c:pt>
                <c:pt idx="9964">
                  <c:v>153002</c:v>
                </c:pt>
                <c:pt idx="9965">
                  <c:v>193628</c:v>
                </c:pt>
                <c:pt idx="9966">
                  <c:v>207845</c:v>
                </c:pt>
                <c:pt idx="9967">
                  <c:v>175265</c:v>
                </c:pt>
                <c:pt idx="9968">
                  <c:v>162578</c:v>
                </c:pt>
                <c:pt idx="9969">
                  <c:v>162288</c:v>
                </c:pt>
                <c:pt idx="9970">
                  <c:v>158888</c:v>
                </c:pt>
                <c:pt idx="9971">
                  <c:v>167404</c:v>
                </c:pt>
                <c:pt idx="9972">
                  <c:v>204879</c:v>
                </c:pt>
                <c:pt idx="9973">
                  <c:v>173003</c:v>
                </c:pt>
                <c:pt idx="9974">
                  <c:v>99313</c:v>
                </c:pt>
                <c:pt idx="9975">
                  <c:v>68387</c:v>
                </c:pt>
                <c:pt idx="9976">
                  <c:v>102631</c:v>
                </c:pt>
                <c:pt idx="9977">
                  <c:v>97377</c:v>
                </c:pt>
                <c:pt idx="9978">
                  <c:v>118559</c:v>
                </c:pt>
                <c:pt idx="9979">
                  <c:v>136286</c:v>
                </c:pt>
                <c:pt idx="9980">
                  <c:v>140600</c:v>
                </c:pt>
                <c:pt idx="9981">
                  <c:v>75957</c:v>
                </c:pt>
                <c:pt idx="9982">
                  <c:v>137498</c:v>
                </c:pt>
                <c:pt idx="9983">
                  <c:v>137017</c:v>
                </c:pt>
                <c:pt idx="9984">
                  <c:v>130597</c:v>
                </c:pt>
                <c:pt idx="9985">
                  <c:v>125832</c:v>
                </c:pt>
                <c:pt idx="9986">
                  <c:v>60342</c:v>
                </c:pt>
                <c:pt idx="9987">
                  <c:v>104769</c:v>
                </c:pt>
                <c:pt idx="9988">
                  <c:v>106978</c:v>
                </c:pt>
                <c:pt idx="9989">
                  <c:v>90016</c:v>
                </c:pt>
                <c:pt idx="9990">
                  <c:v>41148</c:v>
                </c:pt>
                <c:pt idx="9991">
                  <c:v>40579</c:v>
                </c:pt>
                <c:pt idx="9992">
                  <c:v>23304</c:v>
                </c:pt>
                <c:pt idx="9993">
                  <c:v>48863</c:v>
                </c:pt>
                <c:pt idx="9994">
                  <c:v>36903</c:v>
                </c:pt>
                <c:pt idx="9995">
                  <c:v>51067</c:v>
                </c:pt>
                <c:pt idx="9996">
                  <c:v>22644</c:v>
                </c:pt>
                <c:pt idx="9997">
                  <c:v>22991</c:v>
                </c:pt>
                <c:pt idx="9998">
                  <c:v>39189</c:v>
                </c:pt>
                <c:pt idx="9999">
                  <c:v>22511</c:v>
                </c:pt>
                <c:pt idx="10000">
                  <c:v>40411</c:v>
                </c:pt>
                <c:pt idx="10001">
                  <c:v>53279</c:v>
                </c:pt>
                <c:pt idx="10002">
                  <c:v>41185</c:v>
                </c:pt>
                <c:pt idx="10003">
                  <c:v>1938</c:v>
                </c:pt>
                <c:pt idx="10004">
                  <c:v>7329</c:v>
                </c:pt>
                <c:pt idx="10005">
                  <c:v>3812</c:v>
                </c:pt>
                <c:pt idx="10006">
                  <c:v>276</c:v>
                </c:pt>
                <c:pt idx="10007">
                  <c:v>18695</c:v>
                </c:pt>
                <c:pt idx="10008">
                  <c:v>15396</c:v>
                </c:pt>
                <c:pt idx="10009">
                  <c:v>5481</c:v>
                </c:pt>
                <c:pt idx="10010">
                  <c:v>4360</c:v>
                </c:pt>
                <c:pt idx="10011">
                  <c:v>6374</c:v>
                </c:pt>
                <c:pt idx="10012">
                  <c:v>4680</c:v>
                </c:pt>
                <c:pt idx="10013">
                  <c:v>11826</c:v>
                </c:pt>
                <c:pt idx="10014">
                  <c:v>8531</c:v>
                </c:pt>
                <c:pt idx="10015">
                  <c:v>15211</c:v>
                </c:pt>
                <c:pt idx="10016">
                  <c:v>7296</c:v>
                </c:pt>
                <c:pt idx="10017">
                  <c:v>9878</c:v>
                </c:pt>
                <c:pt idx="10018">
                  <c:v>21990</c:v>
                </c:pt>
                <c:pt idx="10019">
                  <c:v>2295</c:v>
                </c:pt>
                <c:pt idx="10020">
                  <c:v>21991</c:v>
                </c:pt>
                <c:pt idx="10021">
                  <c:v>3140</c:v>
                </c:pt>
                <c:pt idx="10022">
                  <c:v>12276</c:v>
                </c:pt>
                <c:pt idx="10023">
                  <c:v>6958</c:v>
                </c:pt>
                <c:pt idx="10024">
                  <c:v>2317</c:v>
                </c:pt>
                <c:pt idx="10025">
                  <c:v>5185</c:v>
                </c:pt>
                <c:pt idx="10026">
                  <c:v>22035</c:v>
                </c:pt>
                <c:pt idx="10027">
                  <c:v>11973</c:v>
                </c:pt>
                <c:pt idx="10028">
                  <c:v>7181</c:v>
                </c:pt>
                <c:pt idx="10029">
                  <c:v>22265</c:v>
                </c:pt>
                <c:pt idx="10030">
                  <c:v>4784</c:v>
                </c:pt>
                <c:pt idx="10031">
                  <c:v>1537</c:v>
                </c:pt>
                <c:pt idx="10032">
                  <c:v>14130</c:v>
                </c:pt>
                <c:pt idx="10033">
                  <c:v>2336</c:v>
                </c:pt>
                <c:pt idx="10034">
                  <c:v>18056</c:v>
                </c:pt>
                <c:pt idx="10035">
                  <c:v>1625</c:v>
                </c:pt>
                <c:pt idx="10036">
                  <c:v>6942</c:v>
                </c:pt>
                <c:pt idx="10037">
                  <c:v>20467</c:v>
                </c:pt>
                <c:pt idx="10038">
                  <c:v>22122</c:v>
                </c:pt>
                <c:pt idx="10039">
                  <c:v>16271</c:v>
                </c:pt>
                <c:pt idx="10040">
                  <c:v>6122</c:v>
                </c:pt>
                <c:pt idx="10041">
                  <c:v>15845</c:v>
                </c:pt>
                <c:pt idx="10042">
                  <c:v>225818</c:v>
                </c:pt>
                <c:pt idx="10043">
                  <c:v>174013</c:v>
                </c:pt>
                <c:pt idx="10044">
                  <c:v>152761</c:v>
                </c:pt>
                <c:pt idx="10045">
                  <c:v>188347</c:v>
                </c:pt>
                <c:pt idx="10046">
                  <c:v>204605</c:v>
                </c:pt>
                <c:pt idx="10047">
                  <c:v>177099</c:v>
                </c:pt>
                <c:pt idx="10048">
                  <c:v>175855</c:v>
                </c:pt>
                <c:pt idx="10049">
                  <c:v>149970</c:v>
                </c:pt>
                <c:pt idx="10050">
                  <c:v>196105</c:v>
                </c:pt>
                <c:pt idx="10051">
                  <c:v>165796</c:v>
                </c:pt>
                <c:pt idx="10052">
                  <c:v>169502</c:v>
                </c:pt>
                <c:pt idx="10053">
                  <c:v>172932</c:v>
                </c:pt>
                <c:pt idx="10054">
                  <c:v>174065</c:v>
                </c:pt>
                <c:pt idx="10055">
                  <c:v>175516</c:v>
                </c:pt>
                <c:pt idx="10056">
                  <c:v>212370</c:v>
                </c:pt>
                <c:pt idx="10057">
                  <c:v>184525</c:v>
                </c:pt>
                <c:pt idx="10058">
                  <c:v>180598</c:v>
                </c:pt>
                <c:pt idx="10059">
                  <c:v>154519</c:v>
                </c:pt>
                <c:pt idx="10060">
                  <c:v>206463</c:v>
                </c:pt>
                <c:pt idx="10061">
                  <c:v>62637</c:v>
                </c:pt>
                <c:pt idx="10062">
                  <c:v>146245</c:v>
                </c:pt>
                <c:pt idx="10063">
                  <c:v>139042</c:v>
                </c:pt>
                <c:pt idx="10064">
                  <c:v>128568</c:v>
                </c:pt>
                <c:pt idx="10065">
                  <c:v>94338</c:v>
                </c:pt>
                <c:pt idx="10066">
                  <c:v>93555</c:v>
                </c:pt>
                <c:pt idx="10067">
                  <c:v>127748</c:v>
                </c:pt>
                <c:pt idx="10068">
                  <c:v>113070</c:v>
                </c:pt>
                <c:pt idx="10069">
                  <c:v>129224</c:v>
                </c:pt>
                <c:pt idx="10070">
                  <c:v>142691</c:v>
                </c:pt>
                <c:pt idx="10071">
                  <c:v>119316</c:v>
                </c:pt>
                <c:pt idx="10072">
                  <c:v>121987</c:v>
                </c:pt>
                <c:pt idx="10073">
                  <c:v>66416</c:v>
                </c:pt>
                <c:pt idx="10074">
                  <c:v>80474</c:v>
                </c:pt>
                <c:pt idx="10075">
                  <c:v>25429</c:v>
                </c:pt>
                <c:pt idx="10076">
                  <c:v>58374</c:v>
                </c:pt>
                <c:pt idx="10077">
                  <c:v>28257</c:v>
                </c:pt>
                <c:pt idx="10078">
                  <c:v>25253</c:v>
                </c:pt>
                <c:pt idx="10079">
                  <c:v>59008</c:v>
                </c:pt>
                <c:pt idx="10080">
                  <c:v>31516</c:v>
                </c:pt>
                <c:pt idx="10081">
                  <c:v>38772</c:v>
                </c:pt>
                <c:pt idx="10082">
                  <c:v>24820</c:v>
                </c:pt>
                <c:pt idx="10083">
                  <c:v>23613</c:v>
                </c:pt>
                <c:pt idx="10084">
                  <c:v>41107</c:v>
                </c:pt>
                <c:pt idx="10085">
                  <c:v>37743</c:v>
                </c:pt>
                <c:pt idx="10086">
                  <c:v>33646</c:v>
                </c:pt>
                <c:pt idx="10087">
                  <c:v>36944</c:v>
                </c:pt>
                <c:pt idx="10088">
                  <c:v>30255</c:v>
                </c:pt>
                <c:pt idx="10089">
                  <c:v>25516</c:v>
                </c:pt>
                <c:pt idx="10090">
                  <c:v>4855</c:v>
                </c:pt>
                <c:pt idx="10091">
                  <c:v>5052</c:v>
                </c:pt>
                <c:pt idx="10092">
                  <c:v>10506</c:v>
                </c:pt>
                <c:pt idx="10093">
                  <c:v>6611</c:v>
                </c:pt>
                <c:pt idx="10094">
                  <c:v>6543</c:v>
                </c:pt>
                <c:pt idx="10095">
                  <c:v>575</c:v>
                </c:pt>
                <c:pt idx="10096">
                  <c:v>12795</c:v>
                </c:pt>
                <c:pt idx="10097">
                  <c:v>12309</c:v>
                </c:pt>
                <c:pt idx="10098">
                  <c:v>13978</c:v>
                </c:pt>
                <c:pt idx="10099">
                  <c:v>11262</c:v>
                </c:pt>
                <c:pt idx="10100">
                  <c:v>17457</c:v>
                </c:pt>
                <c:pt idx="10101">
                  <c:v>20054</c:v>
                </c:pt>
                <c:pt idx="10102">
                  <c:v>2405</c:v>
                </c:pt>
                <c:pt idx="10103">
                  <c:v>6272</c:v>
                </c:pt>
                <c:pt idx="10104">
                  <c:v>1884</c:v>
                </c:pt>
                <c:pt idx="10105">
                  <c:v>1433</c:v>
                </c:pt>
                <c:pt idx="10106">
                  <c:v>21331</c:v>
                </c:pt>
                <c:pt idx="10107">
                  <c:v>5769</c:v>
                </c:pt>
                <c:pt idx="10108">
                  <c:v>6860</c:v>
                </c:pt>
                <c:pt idx="10109">
                  <c:v>3245</c:v>
                </c:pt>
                <c:pt idx="10110">
                  <c:v>21566</c:v>
                </c:pt>
                <c:pt idx="10111">
                  <c:v>3020</c:v>
                </c:pt>
                <c:pt idx="10112">
                  <c:v>5054</c:v>
                </c:pt>
                <c:pt idx="10113">
                  <c:v>2175</c:v>
                </c:pt>
                <c:pt idx="10114">
                  <c:v>7667</c:v>
                </c:pt>
                <c:pt idx="10115">
                  <c:v>7635</c:v>
                </c:pt>
                <c:pt idx="10116">
                  <c:v>3161</c:v>
                </c:pt>
                <c:pt idx="10117">
                  <c:v>1122</c:v>
                </c:pt>
                <c:pt idx="10118">
                  <c:v>1053</c:v>
                </c:pt>
                <c:pt idx="10119">
                  <c:v>11701</c:v>
                </c:pt>
                <c:pt idx="10120">
                  <c:v>3295</c:v>
                </c:pt>
                <c:pt idx="10121">
                  <c:v>6008</c:v>
                </c:pt>
                <c:pt idx="10122">
                  <c:v>3075</c:v>
                </c:pt>
                <c:pt idx="10123">
                  <c:v>9938</c:v>
                </c:pt>
                <c:pt idx="10124">
                  <c:v>156101</c:v>
                </c:pt>
                <c:pt idx="10125">
                  <c:v>181254</c:v>
                </c:pt>
                <c:pt idx="10126">
                  <c:v>181235</c:v>
                </c:pt>
                <c:pt idx="10127">
                  <c:v>183649</c:v>
                </c:pt>
                <c:pt idx="10128">
                  <c:v>153388</c:v>
                </c:pt>
                <c:pt idx="10129">
                  <c:v>195455</c:v>
                </c:pt>
                <c:pt idx="10130">
                  <c:v>222407</c:v>
                </c:pt>
                <c:pt idx="10131">
                  <c:v>199908</c:v>
                </c:pt>
                <c:pt idx="10132">
                  <c:v>181236</c:v>
                </c:pt>
                <c:pt idx="10133">
                  <c:v>158747</c:v>
                </c:pt>
                <c:pt idx="10134">
                  <c:v>167892</c:v>
                </c:pt>
                <c:pt idx="10135">
                  <c:v>158891</c:v>
                </c:pt>
                <c:pt idx="10136">
                  <c:v>205960</c:v>
                </c:pt>
                <c:pt idx="10137">
                  <c:v>188465</c:v>
                </c:pt>
                <c:pt idx="10138">
                  <c:v>180387</c:v>
                </c:pt>
                <c:pt idx="10139">
                  <c:v>149323</c:v>
                </c:pt>
                <c:pt idx="10140">
                  <c:v>174049</c:v>
                </c:pt>
                <c:pt idx="10141">
                  <c:v>154901</c:v>
                </c:pt>
                <c:pt idx="10142">
                  <c:v>174298</c:v>
                </c:pt>
                <c:pt idx="10143">
                  <c:v>108155</c:v>
                </c:pt>
                <c:pt idx="10144">
                  <c:v>89931</c:v>
                </c:pt>
                <c:pt idx="10145">
                  <c:v>99707</c:v>
                </c:pt>
                <c:pt idx="10146">
                  <c:v>76487</c:v>
                </c:pt>
                <c:pt idx="10147">
                  <c:v>100758</c:v>
                </c:pt>
                <c:pt idx="10148">
                  <c:v>144464</c:v>
                </c:pt>
                <c:pt idx="10149">
                  <c:v>91440</c:v>
                </c:pt>
                <c:pt idx="10150">
                  <c:v>96608</c:v>
                </c:pt>
                <c:pt idx="10151">
                  <c:v>139471</c:v>
                </c:pt>
                <c:pt idx="10152">
                  <c:v>141249</c:v>
                </c:pt>
                <c:pt idx="10153">
                  <c:v>84453</c:v>
                </c:pt>
                <c:pt idx="10154">
                  <c:v>42279</c:v>
                </c:pt>
                <c:pt idx="10155">
                  <c:v>30364</c:v>
                </c:pt>
                <c:pt idx="10156">
                  <c:v>35054</c:v>
                </c:pt>
                <c:pt idx="10157">
                  <c:v>47258</c:v>
                </c:pt>
                <c:pt idx="10158">
                  <c:v>41021</c:v>
                </c:pt>
                <c:pt idx="10159">
                  <c:v>22753</c:v>
                </c:pt>
                <c:pt idx="10160">
                  <c:v>42352</c:v>
                </c:pt>
                <c:pt idx="10161">
                  <c:v>26315</c:v>
                </c:pt>
                <c:pt idx="10162">
                  <c:v>23642</c:v>
                </c:pt>
                <c:pt idx="10163">
                  <c:v>55820</c:v>
                </c:pt>
                <c:pt idx="10164">
                  <c:v>38678</c:v>
                </c:pt>
                <c:pt idx="10165">
                  <c:v>25462</c:v>
                </c:pt>
                <c:pt idx="10166">
                  <c:v>23373</c:v>
                </c:pt>
                <c:pt idx="10167">
                  <c:v>409</c:v>
                </c:pt>
                <c:pt idx="10168">
                  <c:v>8728</c:v>
                </c:pt>
                <c:pt idx="10169">
                  <c:v>12511</c:v>
                </c:pt>
                <c:pt idx="10170">
                  <c:v>13490</c:v>
                </c:pt>
                <c:pt idx="10171">
                  <c:v>7142</c:v>
                </c:pt>
                <c:pt idx="10172">
                  <c:v>7112</c:v>
                </c:pt>
                <c:pt idx="10173">
                  <c:v>12672</c:v>
                </c:pt>
                <c:pt idx="10174">
                  <c:v>9368</c:v>
                </c:pt>
                <c:pt idx="10175">
                  <c:v>15081</c:v>
                </c:pt>
                <c:pt idx="10176">
                  <c:v>4570</c:v>
                </c:pt>
                <c:pt idx="10177">
                  <c:v>2354</c:v>
                </c:pt>
                <c:pt idx="10178">
                  <c:v>9438</c:v>
                </c:pt>
                <c:pt idx="10179">
                  <c:v>2589</c:v>
                </c:pt>
                <c:pt idx="10180">
                  <c:v>21072</c:v>
                </c:pt>
                <c:pt idx="10181">
                  <c:v>4676</c:v>
                </c:pt>
                <c:pt idx="10182">
                  <c:v>3219</c:v>
                </c:pt>
                <c:pt idx="10183">
                  <c:v>5999</c:v>
                </c:pt>
                <c:pt idx="10184">
                  <c:v>2395</c:v>
                </c:pt>
                <c:pt idx="10185">
                  <c:v>6940</c:v>
                </c:pt>
                <c:pt idx="10186">
                  <c:v>1271</c:v>
                </c:pt>
                <c:pt idx="10187">
                  <c:v>2690</c:v>
                </c:pt>
                <c:pt idx="10188">
                  <c:v>15193</c:v>
                </c:pt>
                <c:pt idx="10189">
                  <c:v>3558</c:v>
                </c:pt>
                <c:pt idx="10190">
                  <c:v>18966</c:v>
                </c:pt>
                <c:pt idx="10191">
                  <c:v>8036</c:v>
                </c:pt>
                <c:pt idx="10192">
                  <c:v>13218</c:v>
                </c:pt>
                <c:pt idx="10193">
                  <c:v>7982</c:v>
                </c:pt>
                <c:pt idx="10194">
                  <c:v>11394</c:v>
                </c:pt>
                <c:pt idx="10195">
                  <c:v>1264</c:v>
                </c:pt>
                <c:pt idx="10196">
                  <c:v>1861</c:v>
                </c:pt>
                <c:pt idx="10197">
                  <c:v>2430</c:v>
                </c:pt>
                <c:pt idx="10198">
                  <c:v>19903</c:v>
                </c:pt>
                <c:pt idx="10199">
                  <c:v>3241</c:v>
                </c:pt>
                <c:pt idx="10200">
                  <c:v>9504</c:v>
                </c:pt>
                <c:pt idx="10201">
                  <c:v>12679</c:v>
                </c:pt>
                <c:pt idx="10202">
                  <c:v>8651</c:v>
                </c:pt>
                <c:pt idx="10203">
                  <c:v>3030</c:v>
                </c:pt>
                <c:pt idx="10204">
                  <c:v>10716</c:v>
                </c:pt>
                <c:pt idx="10205">
                  <c:v>4851</c:v>
                </c:pt>
                <c:pt idx="10206">
                  <c:v>9150</c:v>
                </c:pt>
                <c:pt idx="10207">
                  <c:v>3908</c:v>
                </c:pt>
                <c:pt idx="10208">
                  <c:v>20432</c:v>
                </c:pt>
                <c:pt idx="10209">
                  <c:v>7552</c:v>
                </c:pt>
                <c:pt idx="10210">
                  <c:v>3825</c:v>
                </c:pt>
                <c:pt idx="10211">
                  <c:v>2352</c:v>
                </c:pt>
                <c:pt idx="10212">
                  <c:v>11083</c:v>
                </c:pt>
                <c:pt idx="10213">
                  <c:v>8008</c:v>
                </c:pt>
                <c:pt idx="10214">
                  <c:v>17284</c:v>
                </c:pt>
                <c:pt idx="10215">
                  <c:v>5929</c:v>
                </c:pt>
                <c:pt idx="10216">
                  <c:v>2635</c:v>
                </c:pt>
                <c:pt idx="10217">
                  <c:v>6700</c:v>
                </c:pt>
                <c:pt idx="10218">
                  <c:v>1618</c:v>
                </c:pt>
                <c:pt idx="10219">
                  <c:v>6017</c:v>
                </c:pt>
                <c:pt idx="10220">
                  <c:v>167190</c:v>
                </c:pt>
                <c:pt idx="10221">
                  <c:v>148000</c:v>
                </c:pt>
                <c:pt idx="10222">
                  <c:v>208217</c:v>
                </c:pt>
                <c:pt idx="10223">
                  <c:v>191296</c:v>
                </c:pt>
                <c:pt idx="10224">
                  <c:v>165797</c:v>
                </c:pt>
                <c:pt idx="10225">
                  <c:v>214910</c:v>
                </c:pt>
                <c:pt idx="10226">
                  <c:v>219708</c:v>
                </c:pt>
                <c:pt idx="10227">
                  <c:v>158586</c:v>
                </c:pt>
                <c:pt idx="10228">
                  <c:v>181390</c:v>
                </c:pt>
                <c:pt idx="10229">
                  <c:v>190333</c:v>
                </c:pt>
                <c:pt idx="10230">
                  <c:v>146864</c:v>
                </c:pt>
                <c:pt idx="10231">
                  <c:v>167283</c:v>
                </c:pt>
                <c:pt idx="10232">
                  <c:v>188576</c:v>
                </c:pt>
                <c:pt idx="10233">
                  <c:v>182178</c:v>
                </c:pt>
                <c:pt idx="10234">
                  <c:v>181377</c:v>
                </c:pt>
                <c:pt idx="10235">
                  <c:v>148745</c:v>
                </c:pt>
                <c:pt idx="10236">
                  <c:v>182799</c:v>
                </c:pt>
                <c:pt idx="10237">
                  <c:v>162614</c:v>
                </c:pt>
                <c:pt idx="10238">
                  <c:v>149051</c:v>
                </c:pt>
                <c:pt idx="10239">
                  <c:v>173270</c:v>
                </c:pt>
                <c:pt idx="10240">
                  <c:v>153830</c:v>
                </c:pt>
                <c:pt idx="10241">
                  <c:v>207783</c:v>
                </c:pt>
                <c:pt idx="10242">
                  <c:v>214396</c:v>
                </c:pt>
                <c:pt idx="10243">
                  <c:v>163601</c:v>
                </c:pt>
                <c:pt idx="10244">
                  <c:v>73245</c:v>
                </c:pt>
                <c:pt idx="10245">
                  <c:v>124393</c:v>
                </c:pt>
                <c:pt idx="10246">
                  <c:v>101118</c:v>
                </c:pt>
                <c:pt idx="10247">
                  <c:v>95679</c:v>
                </c:pt>
                <c:pt idx="10248">
                  <c:v>107372</c:v>
                </c:pt>
                <c:pt idx="10249">
                  <c:v>75529</c:v>
                </c:pt>
                <c:pt idx="10250">
                  <c:v>124372</c:v>
                </c:pt>
                <c:pt idx="10251">
                  <c:v>71569</c:v>
                </c:pt>
                <c:pt idx="10252">
                  <c:v>129309</c:v>
                </c:pt>
                <c:pt idx="10253">
                  <c:v>76668</c:v>
                </c:pt>
                <c:pt idx="10254">
                  <c:v>69205</c:v>
                </c:pt>
                <c:pt idx="10255">
                  <c:v>60682</c:v>
                </c:pt>
                <c:pt idx="10256">
                  <c:v>96602</c:v>
                </c:pt>
                <c:pt idx="10257">
                  <c:v>109143</c:v>
                </c:pt>
                <c:pt idx="10258">
                  <c:v>23374</c:v>
                </c:pt>
                <c:pt idx="10259">
                  <c:v>49454</c:v>
                </c:pt>
                <c:pt idx="10260">
                  <c:v>38001</c:v>
                </c:pt>
                <c:pt idx="10261">
                  <c:v>39312</c:v>
                </c:pt>
                <c:pt idx="10262">
                  <c:v>26025</c:v>
                </c:pt>
                <c:pt idx="10263">
                  <c:v>23913</c:v>
                </c:pt>
                <c:pt idx="10264">
                  <c:v>27373</c:v>
                </c:pt>
                <c:pt idx="10265">
                  <c:v>31794</c:v>
                </c:pt>
                <c:pt idx="10266">
                  <c:v>43340</c:v>
                </c:pt>
                <c:pt idx="10267">
                  <c:v>26999</c:v>
                </c:pt>
                <c:pt idx="10268">
                  <c:v>56197</c:v>
                </c:pt>
                <c:pt idx="10269">
                  <c:v>37099</c:v>
                </c:pt>
                <c:pt idx="10270">
                  <c:v>28834</c:v>
                </c:pt>
                <c:pt idx="10271">
                  <c:v>8132</c:v>
                </c:pt>
                <c:pt idx="10272">
                  <c:v>6598</c:v>
                </c:pt>
                <c:pt idx="10273">
                  <c:v>7082</c:v>
                </c:pt>
                <c:pt idx="10274">
                  <c:v>3736</c:v>
                </c:pt>
                <c:pt idx="10275">
                  <c:v>7562</c:v>
                </c:pt>
                <c:pt idx="10276">
                  <c:v>899</c:v>
                </c:pt>
                <c:pt idx="10277">
                  <c:v>5727</c:v>
                </c:pt>
                <c:pt idx="10278">
                  <c:v>8509</c:v>
                </c:pt>
                <c:pt idx="10279">
                  <c:v>1956</c:v>
                </c:pt>
                <c:pt idx="10280">
                  <c:v>18843</c:v>
                </c:pt>
                <c:pt idx="10281">
                  <c:v>5322</c:v>
                </c:pt>
                <c:pt idx="10282">
                  <c:v>14553</c:v>
                </c:pt>
                <c:pt idx="10283">
                  <c:v>5120</c:v>
                </c:pt>
                <c:pt idx="10284">
                  <c:v>8109</c:v>
                </c:pt>
                <c:pt idx="10285">
                  <c:v>2011</c:v>
                </c:pt>
                <c:pt idx="10286">
                  <c:v>6785</c:v>
                </c:pt>
                <c:pt idx="10287">
                  <c:v>3622</c:v>
                </c:pt>
                <c:pt idx="10288">
                  <c:v>9233</c:v>
                </c:pt>
                <c:pt idx="10289">
                  <c:v>9704</c:v>
                </c:pt>
                <c:pt idx="10290">
                  <c:v>14559</c:v>
                </c:pt>
                <c:pt idx="10291">
                  <c:v>5924</c:v>
                </c:pt>
                <c:pt idx="10292">
                  <c:v>5661</c:v>
                </c:pt>
                <c:pt idx="10293">
                  <c:v>5199</c:v>
                </c:pt>
                <c:pt idx="10294">
                  <c:v>2907</c:v>
                </c:pt>
                <c:pt idx="10295">
                  <c:v>695</c:v>
                </c:pt>
                <c:pt idx="10296">
                  <c:v>4232</c:v>
                </c:pt>
                <c:pt idx="10297">
                  <c:v>16105</c:v>
                </c:pt>
                <c:pt idx="10298">
                  <c:v>14662</c:v>
                </c:pt>
                <c:pt idx="10299">
                  <c:v>6921</c:v>
                </c:pt>
                <c:pt idx="10300">
                  <c:v>6360</c:v>
                </c:pt>
                <c:pt idx="10301">
                  <c:v>6375</c:v>
                </c:pt>
                <c:pt idx="10302">
                  <c:v>7327</c:v>
                </c:pt>
                <c:pt idx="10303">
                  <c:v>7748</c:v>
                </c:pt>
                <c:pt idx="10304">
                  <c:v>1560</c:v>
                </c:pt>
                <c:pt idx="10305">
                  <c:v>465</c:v>
                </c:pt>
                <c:pt idx="10306">
                  <c:v>2963</c:v>
                </c:pt>
                <c:pt idx="10307">
                  <c:v>19554</c:v>
                </c:pt>
                <c:pt idx="10308">
                  <c:v>7278</c:v>
                </c:pt>
                <c:pt idx="10309">
                  <c:v>5377</c:v>
                </c:pt>
                <c:pt idx="10310">
                  <c:v>5234</c:v>
                </c:pt>
                <c:pt idx="10311">
                  <c:v>12699</c:v>
                </c:pt>
                <c:pt idx="10312">
                  <c:v>6847</c:v>
                </c:pt>
                <c:pt idx="10313">
                  <c:v>8267</c:v>
                </c:pt>
                <c:pt idx="10314">
                  <c:v>11127</c:v>
                </c:pt>
                <c:pt idx="10315">
                  <c:v>11937</c:v>
                </c:pt>
                <c:pt idx="10316">
                  <c:v>2927</c:v>
                </c:pt>
                <c:pt idx="10317">
                  <c:v>2186</c:v>
                </c:pt>
                <c:pt idx="10318">
                  <c:v>613</c:v>
                </c:pt>
                <c:pt idx="10319">
                  <c:v>22379</c:v>
                </c:pt>
                <c:pt idx="10320">
                  <c:v>9545</c:v>
                </c:pt>
                <c:pt idx="10321">
                  <c:v>7008</c:v>
                </c:pt>
                <c:pt idx="10322">
                  <c:v>5663</c:v>
                </c:pt>
                <c:pt idx="10323">
                  <c:v>10508</c:v>
                </c:pt>
                <c:pt idx="10324">
                  <c:v>173100</c:v>
                </c:pt>
                <c:pt idx="10325">
                  <c:v>200430</c:v>
                </c:pt>
                <c:pt idx="10326">
                  <c:v>163048</c:v>
                </c:pt>
                <c:pt idx="10327">
                  <c:v>193029</c:v>
                </c:pt>
                <c:pt idx="10328">
                  <c:v>212027</c:v>
                </c:pt>
                <c:pt idx="10329">
                  <c:v>201281</c:v>
                </c:pt>
                <c:pt idx="10330">
                  <c:v>148744</c:v>
                </c:pt>
                <c:pt idx="10331">
                  <c:v>169555</c:v>
                </c:pt>
                <c:pt idx="10332">
                  <c:v>168840</c:v>
                </c:pt>
                <c:pt idx="10333">
                  <c:v>205080</c:v>
                </c:pt>
                <c:pt idx="10334">
                  <c:v>187719</c:v>
                </c:pt>
                <c:pt idx="10335">
                  <c:v>169986</c:v>
                </c:pt>
                <c:pt idx="10336">
                  <c:v>160560</c:v>
                </c:pt>
                <c:pt idx="10337">
                  <c:v>158751</c:v>
                </c:pt>
                <c:pt idx="10338">
                  <c:v>167650</c:v>
                </c:pt>
                <c:pt idx="10339">
                  <c:v>107917</c:v>
                </c:pt>
                <c:pt idx="10340">
                  <c:v>76920</c:v>
                </c:pt>
                <c:pt idx="10341">
                  <c:v>103806</c:v>
                </c:pt>
                <c:pt idx="10342">
                  <c:v>97751</c:v>
                </c:pt>
                <c:pt idx="10343">
                  <c:v>138127</c:v>
                </c:pt>
                <c:pt idx="10344">
                  <c:v>146161</c:v>
                </c:pt>
                <c:pt idx="10345">
                  <c:v>130600</c:v>
                </c:pt>
                <c:pt idx="10346">
                  <c:v>143703</c:v>
                </c:pt>
                <c:pt idx="10347">
                  <c:v>140693</c:v>
                </c:pt>
                <c:pt idx="10348">
                  <c:v>70262</c:v>
                </c:pt>
                <c:pt idx="10349">
                  <c:v>67144</c:v>
                </c:pt>
                <c:pt idx="10350">
                  <c:v>129751</c:v>
                </c:pt>
                <c:pt idx="10351">
                  <c:v>140940</c:v>
                </c:pt>
                <c:pt idx="10352">
                  <c:v>72373</c:v>
                </c:pt>
                <c:pt idx="10353">
                  <c:v>28444</c:v>
                </c:pt>
                <c:pt idx="10354">
                  <c:v>49400</c:v>
                </c:pt>
                <c:pt idx="10355">
                  <c:v>23812</c:v>
                </c:pt>
                <c:pt idx="10356">
                  <c:v>23378</c:v>
                </c:pt>
                <c:pt idx="10357">
                  <c:v>36598</c:v>
                </c:pt>
                <c:pt idx="10358">
                  <c:v>32340</c:v>
                </c:pt>
                <c:pt idx="10359">
                  <c:v>26976</c:v>
                </c:pt>
                <c:pt idx="10360">
                  <c:v>25569</c:v>
                </c:pt>
                <c:pt idx="10361">
                  <c:v>49396</c:v>
                </c:pt>
                <c:pt idx="10362">
                  <c:v>36237</c:v>
                </c:pt>
                <c:pt idx="10363">
                  <c:v>24884</c:v>
                </c:pt>
                <c:pt idx="10364">
                  <c:v>30102</c:v>
                </c:pt>
                <c:pt idx="10365">
                  <c:v>29408</c:v>
                </c:pt>
                <c:pt idx="10366">
                  <c:v>42704</c:v>
                </c:pt>
                <c:pt idx="10367">
                  <c:v>55756</c:v>
                </c:pt>
                <c:pt idx="10368">
                  <c:v>26134</c:v>
                </c:pt>
                <c:pt idx="10369">
                  <c:v>26446</c:v>
                </c:pt>
                <c:pt idx="10370">
                  <c:v>32025</c:v>
                </c:pt>
                <c:pt idx="10371">
                  <c:v>40005</c:v>
                </c:pt>
                <c:pt idx="10372">
                  <c:v>24264</c:v>
                </c:pt>
                <c:pt idx="10373">
                  <c:v>41006</c:v>
                </c:pt>
                <c:pt idx="10374">
                  <c:v>42188</c:v>
                </c:pt>
                <c:pt idx="10375">
                  <c:v>8679</c:v>
                </c:pt>
                <c:pt idx="10376">
                  <c:v>3578</c:v>
                </c:pt>
                <c:pt idx="10377">
                  <c:v>14383</c:v>
                </c:pt>
                <c:pt idx="10378">
                  <c:v>19145</c:v>
                </c:pt>
                <c:pt idx="10379">
                  <c:v>15624</c:v>
                </c:pt>
                <c:pt idx="10380">
                  <c:v>3973</c:v>
                </c:pt>
                <c:pt idx="10381">
                  <c:v>2102</c:v>
                </c:pt>
                <c:pt idx="10382">
                  <c:v>7131</c:v>
                </c:pt>
                <c:pt idx="10383">
                  <c:v>12142</c:v>
                </c:pt>
                <c:pt idx="10384">
                  <c:v>13982</c:v>
                </c:pt>
                <c:pt idx="10385">
                  <c:v>5208</c:v>
                </c:pt>
                <c:pt idx="10386">
                  <c:v>13306</c:v>
                </c:pt>
                <c:pt idx="10387">
                  <c:v>2417</c:v>
                </c:pt>
                <c:pt idx="10388">
                  <c:v>9673</c:v>
                </c:pt>
                <c:pt idx="10389">
                  <c:v>5285</c:v>
                </c:pt>
                <c:pt idx="10390">
                  <c:v>1383</c:v>
                </c:pt>
                <c:pt idx="10391">
                  <c:v>2198</c:v>
                </c:pt>
                <c:pt idx="10392">
                  <c:v>9173</c:v>
                </c:pt>
                <c:pt idx="10393">
                  <c:v>16253</c:v>
                </c:pt>
                <c:pt idx="10394">
                  <c:v>2858</c:v>
                </c:pt>
                <c:pt idx="10395">
                  <c:v>21015</c:v>
                </c:pt>
                <c:pt idx="10396">
                  <c:v>600</c:v>
                </c:pt>
                <c:pt idx="10397">
                  <c:v>17958</c:v>
                </c:pt>
                <c:pt idx="10398">
                  <c:v>6053</c:v>
                </c:pt>
                <c:pt idx="10399">
                  <c:v>19009</c:v>
                </c:pt>
                <c:pt idx="10400">
                  <c:v>19414</c:v>
                </c:pt>
                <c:pt idx="10401">
                  <c:v>15212</c:v>
                </c:pt>
                <c:pt idx="10402">
                  <c:v>8321</c:v>
                </c:pt>
                <c:pt idx="10403">
                  <c:v>12494</c:v>
                </c:pt>
                <c:pt idx="10404">
                  <c:v>4068</c:v>
                </c:pt>
                <c:pt idx="10405">
                  <c:v>20624</c:v>
                </c:pt>
                <c:pt idx="10406">
                  <c:v>4568</c:v>
                </c:pt>
                <c:pt idx="10407">
                  <c:v>4256</c:v>
                </c:pt>
                <c:pt idx="10408">
                  <c:v>1199</c:v>
                </c:pt>
                <c:pt idx="10409">
                  <c:v>9640</c:v>
                </c:pt>
                <c:pt idx="10410">
                  <c:v>9174</c:v>
                </c:pt>
                <c:pt idx="10411">
                  <c:v>8461</c:v>
                </c:pt>
                <c:pt idx="10412">
                  <c:v>1617</c:v>
                </c:pt>
                <c:pt idx="10413">
                  <c:v>5701</c:v>
                </c:pt>
                <c:pt idx="10414">
                  <c:v>2367</c:v>
                </c:pt>
                <c:pt idx="10415">
                  <c:v>12788</c:v>
                </c:pt>
                <c:pt idx="10416">
                  <c:v>8519</c:v>
                </c:pt>
                <c:pt idx="10417">
                  <c:v>6365</c:v>
                </c:pt>
                <c:pt idx="10418">
                  <c:v>164645</c:v>
                </c:pt>
                <c:pt idx="10419">
                  <c:v>180908</c:v>
                </c:pt>
                <c:pt idx="10420">
                  <c:v>158122</c:v>
                </c:pt>
                <c:pt idx="10421">
                  <c:v>186212</c:v>
                </c:pt>
                <c:pt idx="10422">
                  <c:v>171547</c:v>
                </c:pt>
                <c:pt idx="10423">
                  <c:v>146451</c:v>
                </c:pt>
                <c:pt idx="10424">
                  <c:v>219774</c:v>
                </c:pt>
                <c:pt idx="10425">
                  <c:v>205420</c:v>
                </c:pt>
                <c:pt idx="10426">
                  <c:v>187056</c:v>
                </c:pt>
                <c:pt idx="10427">
                  <c:v>166019</c:v>
                </c:pt>
                <c:pt idx="10428">
                  <c:v>191374</c:v>
                </c:pt>
                <c:pt idx="10429">
                  <c:v>189434</c:v>
                </c:pt>
                <c:pt idx="10430">
                  <c:v>197097</c:v>
                </c:pt>
                <c:pt idx="10431">
                  <c:v>169045</c:v>
                </c:pt>
                <c:pt idx="10432">
                  <c:v>193818</c:v>
                </c:pt>
                <c:pt idx="10433">
                  <c:v>200500</c:v>
                </c:pt>
                <c:pt idx="10434">
                  <c:v>182681</c:v>
                </c:pt>
                <c:pt idx="10435">
                  <c:v>182960</c:v>
                </c:pt>
                <c:pt idx="10436">
                  <c:v>183836</c:v>
                </c:pt>
                <c:pt idx="10437">
                  <c:v>191991</c:v>
                </c:pt>
                <c:pt idx="10438">
                  <c:v>150533</c:v>
                </c:pt>
                <c:pt idx="10439">
                  <c:v>180459</c:v>
                </c:pt>
                <c:pt idx="10440">
                  <c:v>194019</c:v>
                </c:pt>
                <c:pt idx="10441">
                  <c:v>218824</c:v>
                </c:pt>
                <c:pt idx="10442">
                  <c:v>146384</c:v>
                </c:pt>
                <c:pt idx="10443">
                  <c:v>191901</c:v>
                </c:pt>
                <c:pt idx="10444">
                  <c:v>104012</c:v>
                </c:pt>
                <c:pt idx="10445">
                  <c:v>117908</c:v>
                </c:pt>
                <c:pt idx="10446">
                  <c:v>97990</c:v>
                </c:pt>
                <c:pt idx="10447">
                  <c:v>120547</c:v>
                </c:pt>
                <c:pt idx="10448">
                  <c:v>146151</c:v>
                </c:pt>
                <c:pt idx="10449">
                  <c:v>68816</c:v>
                </c:pt>
                <c:pt idx="10450">
                  <c:v>139728</c:v>
                </c:pt>
                <c:pt idx="10451">
                  <c:v>129851</c:v>
                </c:pt>
                <c:pt idx="10452">
                  <c:v>133421</c:v>
                </c:pt>
                <c:pt idx="10453">
                  <c:v>69721</c:v>
                </c:pt>
                <c:pt idx="10454">
                  <c:v>94346</c:v>
                </c:pt>
                <c:pt idx="10455">
                  <c:v>65557</c:v>
                </c:pt>
                <c:pt idx="10456">
                  <c:v>123991</c:v>
                </c:pt>
                <c:pt idx="10457">
                  <c:v>138589</c:v>
                </c:pt>
                <c:pt idx="10458">
                  <c:v>32004</c:v>
                </c:pt>
                <c:pt idx="10459">
                  <c:v>35453</c:v>
                </c:pt>
                <c:pt idx="10460">
                  <c:v>22808</c:v>
                </c:pt>
                <c:pt idx="10461">
                  <c:v>23684</c:v>
                </c:pt>
                <c:pt idx="10462">
                  <c:v>34245</c:v>
                </c:pt>
                <c:pt idx="10463">
                  <c:v>36412</c:v>
                </c:pt>
                <c:pt idx="10464">
                  <c:v>25758</c:v>
                </c:pt>
                <c:pt idx="10465">
                  <c:v>35961</c:v>
                </c:pt>
                <c:pt idx="10466">
                  <c:v>31401</c:v>
                </c:pt>
                <c:pt idx="10467">
                  <c:v>24475</c:v>
                </c:pt>
                <c:pt idx="10468">
                  <c:v>38204</c:v>
                </c:pt>
                <c:pt idx="10469">
                  <c:v>30640</c:v>
                </c:pt>
                <c:pt idx="10470">
                  <c:v>2137</c:v>
                </c:pt>
                <c:pt idx="10471">
                  <c:v>18858</c:v>
                </c:pt>
                <c:pt idx="10472">
                  <c:v>2160</c:v>
                </c:pt>
                <c:pt idx="10473">
                  <c:v>10248</c:v>
                </c:pt>
                <c:pt idx="10474">
                  <c:v>1650</c:v>
                </c:pt>
                <c:pt idx="10475">
                  <c:v>9791</c:v>
                </c:pt>
                <c:pt idx="10476">
                  <c:v>4319</c:v>
                </c:pt>
                <c:pt idx="10477">
                  <c:v>4372</c:v>
                </c:pt>
                <c:pt idx="10478">
                  <c:v>20117</c:v>
                </c:pt>
                <c:pt idx="10479">
                  <c:v>10168</c:v>
                </c:pt>
                <c:pt idx="10480">
                  <c:v>2385</c:v>
                </c:pt>
                <c:pt idx="10481">
                  <c:v>9194</c:v>
                </c:pt>
                <c:pt idx="10482">
                  <c:v>7862</c:v>
                </c:pt>
                <c:pt idx="10483">
                  <c:v>6402</c:v>
                </c:pt>
                <c:pt idx="10484">
                  <c:v>3984</c:v>
                </c:pt>
                <c:pt idx="10485">
                  <c:v>6003</c:v>
                </c:pt>
                <c:pt idx="10486">
                  <c:v>10471</c:v>
                </c:pt>
                <c:pt idx="10487">
                  <c:v>5870</c:v>
                </c:pt>
                <c:pt idx="10488">
                  <c:v>17728</c:v>
                </c:pt>
                <c:pt idx="10489">
                  <c:v>5830</c:v>
                </c:pt>
                <c:pt idx="10490">
                  <c:v>7253</c:v>
                </c:pt>
                <c:pt idx="10491">
                  <c:v>2037</c:v>
                </c:pt>
                <c:pt idx="10492">
                  <c:v>11646</c:v>
                </c:pt>
                <c:pt idx="10493">
                  <c:v>7465</c:v>
                </c:pt>
                <c:pt idx="10494">
                  <c:v>8637</c:v>
                </c:pt>
                <c:pt idx="10495">
                  <c:v>6023</c:v>
                </c:pt>
                <c:pt idx="10496">
                  <c:v>3571</c:v>
                </c:pt>
                <c:pt idx="10497">
                  <c:v>18857</c:v>
                </c:pt>
                <c:pt idx="10498">
                  <c:v>6466</c:v>
                </c:pt>
                <c:pt idx="10499">
                  <c:v>10573</c:v>
                </c:pt>
                <c:pt idx="10500">
                  <c:v>1400</c:v>
                </c:pt>
                <c:pt idx="10501">
                  <c:v>6342</c:v>
                </c:pt>
                <c:pt idx="10502">
                  <c:v>890</c:v>
                </c:pt>
                <c:pt idx="10503">
                  <c:v>3359</c:v>
                </c:pt>
                <c:pt idx="10504">
                  <c:v>7269</c:v>
                </c:pt>
                <c:pt idx="10505">
                  <c:v>10355</c:v>
                </c:pt>
                <c:pt idx="10506">
                  <c:v>11708</c:v>
                </c:pt>
                <c:pt idx="10507">
                  <c:v>5198</c:v>
                </c:pt>
                <c:pt idx="10508">
                  <c:v>10022</c:v>
                </c:pt>
                <c:pt idx="10509">
                  <c:v>10308</c:v>
                </c:pt>
                <c:pt idx="10510">
                  <c:v>2373</c:v>
                </c:pt>
                <c:pt idx="10511">
                  <c:v>22445</c:v>
                </c:pt>
                <c:pt idx="10512">
                  <c:v>5284</c:v>
                </c:pt>
                <c:pt idx="10513">
                  <c:v>8943</c:v>
                </c:pt>
                <c:pt idx="10514">
                  <c:v>6005</c:v>
                </c:pt>
                <c:pt idx="10515">
                  <c:v>165447</c:v>
                </c:pt>
                <c:pt idx="10516">
                  <c:v>173637</c:v>
                </c:pt>
                <c:pt idx="10517">
                  <c:v>179629</c:v>
                </c:pt>
                <c:pt idx="10518">
                  <c:v>194228</c:v>
                </c:pt>
                <c:pt idx="10519">
                  <c:v>181807</c:v>
                </c:pt>
                <c:pt idx="10520">
                  <c:v>153745</c:v>
                </c:pt>
                <c:pt idx="10521">
                  <c:v>217447</c:v>
                </c:pt>
                <c:pt idx="10522">
                  <c:v>188793</c:v>
                </c:pt>
                <c:pt idx="10523">
                  <c:v>194387</c:v>
                </c:pt>
                <c:pt idx="10524">
                  <c:v>155113</c:v>
                </c:pt>
                <c:pt idx="10525">
                  <c:v>156097</c:v>
                </c:pt>
                <c:pt idx="10526">
                  <c:v>155494</c:v>
                </c:pt>
                <c:pt idx="10527">
                  <c:v>199689</c:v>
                </c:pt>
                <c:pt idx="10528">
                  <c:v>175254</c:v>
                </c:pt>
                <c:pt idx="10529">
                  <c:v>206805</c:v>
                </c:pt>
                <c:pt idx="10530">
                  <c:v>194820</c:v>
                </c:pt>
                <c:pt idx="10531">
                  <c:v>192762</c:v>
                </c:pt>
                <c:pt idx="10532">
                  <c:v>155465</c:v>
                </c:pt>
                <c:pt idx="10533">
                  <c:v>209649</c:v>
                </c:pt>
                <c:pt idx="10534">
                  <c:v>193122</c:v>
                </c:pt>
                <c:pt idx="10535">
                  <c:v>82223</c:v>
                </c:pt>
                <c:pt idx="10536">
                  <c:v>124758</c:v>
                </c:pt>
                <c:pt idx="10537">
                  <c:v>130223</c:v>
                </c:pt>
                <c:pt idx="10538">
                  <c:v>87876</c:v>
                </c:pt>
                <c:pt idx="10539">
                  <c:v>110260</c:v>
                </c:pt>
                <c:pt idx="10540">
                  <c:v>75809</c:v>
                </c:pt>
                <c:pt idx="10541">
                  <c:v>109296</c:v>
                </c:pt>
                <c:pt idx="10542">
                  <c:v>146152</c:v>
                </c:pt>
                <c:pt idx="10543">
                  <c:v>122435</c:v>
                </c:pt>
                <c:pt idx="10544">
                  <c:v>127433</c:v>
                </c:pt>
                <c:pt idx="10545">
                  <c:v>140675</c:v>
                </c:pt>
                <c:pt idx="10546">
                  <c:v>92177</c:v>
                </c:pt>
                <c:pt idx="10547">
                  <c:v>26697</c:v>
                </c:pt>
                <c:pt idx="10548">
                  <c:v>55250</c:v>
                </c:pt>
                <c:pt idx="10549">
                  <c:v>28861</c:v>
                </c:pt>
                <c:pt idx="10550">
                  <c:v>35548</c:v>
                </c:pt>
                <c:pt idx="10551">
                  <c:v>22616</c:v>
                </c:pt>
                <c:pt idx="10552">
                  <c:v>26141</c:v>
                </c:pt>
                <c:pt idx="10553">
                  <c:v>25196</c:v>
                </c:pt>
                <c:pt idx="10554">
                  <c:v>33857</c:v>
                </c:pt>
                <c:pt idx="10555">
                  <c:v>51250</c:v>
                </c:pt>
                <c:pt idx="10556">
                  <c:v>37724</c:v>
                </c:pt>
                <c:pt idx="10557">
                  <c:v>34785</c:v>
                </c:pt>
                <c:pt idx="10558">
                  <c:v>34139</c:v>
                </c:pt>
                <c:pt idx="10559">
                  <c:v>26620</c:v>
                </c:pt>
                <c:pt idx="10560">
                  <c:v>35492</c:v>
                </c:pt>
                <c:pt idx="10561">
                  <c:v>38755</c:v>
                </c:pt>
                <c:pt idx="10562">
                  <c:v>28100</c:v>
                </c:pt>
                <c:pt idx="10563">
                  <c:v>31605</c:v>
                </c:pt>
                <c:pt idx="10564">
                  <c:v>7418</c:v>
                </c:pt>
                <c:pt idx="10565">
                  <c:v>6470</c:v>
                </c:pt>
                <c:pt idx="10566">
                  <c:v>7924</c:v>
                </c:pt>
                <c:pt idx="10567">
                  <c:v>8717</c:v>
                </c:pt>
                <c:pt idx="10568">
                  <c:v>16186</c:v>
                </c:pt>
                <c:pt idx="10569">
                  <c:v>947</c:v>
                </c:pt>
                <c:pt idx="10570">
                  <c:v>500</c:v>
                </c:pt>
                <c:pt idx="10571">
                  <c:v>8904</c:v>
                </c:pt>
                <c:pt idx="10572">
                  <c:v>21382</c:v>
                </c:pt>
                <c:pt idx="10573">
                  <c:v>365</c:v>
                </c:pt>
                <c:pt idx="10574">
                  <c:v>13477</c:v>
                </c:pt>
                <c:pt idx="10575">
                  <c:v>8997</c:v>
                </c:pt>
                <c:pt idx="10576">
                  <c:v>4620</c:v>
                </c:pt>
                <c:pt idx="10577">
                  <c:v>3840</c:v>
                </c:pt>
                <c:pt idx="10578">
                  <c:v>18262</c:v>
                </c:pt>
                <c:pt idx="10579">
                  <c:v>3848</c:v>
                </c:pt>
                <c:pt idx="10580">
                  <c:v>7830</c:v>
                </c:pt>
                <c:pt idx="10581">
                  <c:v>1488</c:v>
                </c:pt>
                <c:pt idx="10582">
                  <c:v>8038</c:v>
                </c:pt>
                <c:pt idx="10583">
                  <c:v>9514</c:v>
                </c:pt>
                <c:pt idx="10584">
                  <c:v>2868</c:v>
                </c:pt>
                <c:pt idx="10585">
                  <c:v>10256</c:v>
                </c:pt>
                <c:pt idx="10586">
                  <c:v>13017</c:v>
                </c:pt>
                <c:pt idx="10587">
                  <c:v>5786</c:v>
                </c:pt>
                <c:pt idx="10588">
                  <c:v>1857</c:v>
                </c:pt>
                <c:pt idx="10589">
                  <c:v>3046</c:v>
                </c:pt>
                <c:pt idx="10590">
                  <c:v>1878</c:v>
                </c:pt>
                <c:pt idx="10591">
                  <c:v>5878</c:v>
                </c:pt>
                <c:pt idx="10592">
                  <c:v>2701</c:v>
                </c:pt>
                <c:pt idx="10593">
                  <c:v>11132</c:v>
                </c:pt>
                <c:pt idx="10594">
                  <c:v>7612</c:v>
                </c:pt>
                <c:pt idx="10595">
                  <c:v>6044</c:v>
                </c:pt>
                <c:pt idx="10596">
                  <c:v>7723</c:v>
                </c:pt>
                <c:pt idx="10597">
                  <c:v>6052</c:v>
                </c:pt>
                <c:pt idx="10598">
                  <c:v>2263</c:v>
                </c:pt>
                <c:pt idx="10599">
                  <c:v>11357</c:v>
                </c:pt>
                <c:pt idx="10600">
                  <c:v>3535</c:v>
                </c:pt>
                <c:pt idx="10601">
                  <c:v>6119</c:v>
                </c:pt>
                <c:pt idx="10602">
                  <c:v>7992</c:v>
                </c:pt>
                <c:pt idx="10603">
                  <c:v>11988</c:v>
                </c:pt>
                <c:pt idx="10604">
                  <c:v>3643</c:v>
                </c:pt>
                <c:pt idx="10605">
                  <c:v>2545</c:v>
                </c:pt>
                <c:pt idx="10606">
                  <c:v>8499</c:v>
                </c:pt>
                <c:pt idx="10607">
                  <c:v>4239</c:v>
                </c:pt>
                <c:pt idx="10608">
                  <c:v>4247</c:v>
                </c:pt>
                <c:pt idx="10609">
                  <c:v>12532</c:v>
                </c:pt>
                <c:pt idx="10610">
                  <c:v>173344</c:v>
                </c:pt>
                <c:pt idx="10611">
                  <c:v>151078</c:v>
                </c:pt>
                <c:pt idx="10612">
                  <c:v>148471</c:v>
                </c:pt>
                <c:pt idx="10613">
                  <c:v>194874</c:v>
                </c:pt>
                <c:pt idx="10614">
                  <c:v>165332</c:v>
                </c:pt>
                <c:pt idx="10615">
                  <c:v>192353</c:v>
                </c:pt>
                <c:pt idx="10616">
                  <c:v>148730</c:v>
                </c:pt>
                <c:pt idx="10617">
                  <c:v>187420</c:v>
                </c:pt>
                <c:pt idx="10618">
                  <c:v>168250</c:v>
                </c:pt>
                <c:pt idx="10619">
                  <c:v>149794</c:v>
                </c:pt>
                <c:pt idx="10620">
                  <c:v>198855</c:v>
                </c:pt>
                <c:pt idx="10621">
                  <c:v>156077</c:v>
                </c:pt>
                <c:pt idx="10622">
                  <c:v>194392</c:v>
                </c:pt>
                <c:pt idx="10623">
                  <c:v>200351</c:v>
                </c:pt>
                <c:pt idx="10624">
                  <c:v>193725</c:v>
                </c:pt>
                <c:pt idx="10625">
                  <c:v>147920</c:v>
                </c:pt>
                <c:pt idx="10626">
                  <c:v>213648</c:v>
                </c:pt>
                <c:pt idx="10627">
                  <c:v>152488</c:v>
                </c:pt>
                <c:pt idx="10628">
                  <c:v>214293</c:v>
                </c:pt>
                <c:pt idx="10629">
                  <c:v>156453</c:v>
                </c:pt>
                <c:pt idx="10630">
                  <c:v>215918</c:v>
                </c:pt>
                <c:pt idx="10631">
                  <c:v>148099</c:v>
                </c:pt>
                <c:pt idx="10632">
                  <c:v>175221</c:v>
                </c:pt>
                <c:pt idx="10633">
                  <c:v>173784</c:v>
                </c:pt>
                <c:pt idx="10634">
                  <c:v>217553</c:v>
                </c:pt>
                <c:pt idx="10635">
                  <c:v>158771</c:v>
                </c:pt>
                <c:pt idx="10636">
                  <c:v>183881</c:v>
                </c:pt>
                <c:pt idx="10637">
                  <c:v>207898</c:v>
                </c:pt>
                <c:pt idx="10638">
                  <c:v>176631</c:v>
                </c:pt>
                <c:pt idx="10639">
                  <c:v>156599</c:v>
                </c:pt>
                <c:pt idx="10640">
                  <c:v>226501</c:v>
                </c:pt>
                <c:pt idx="10641">
                  <c:v>173093</c:v>
                </c:pt>
                <c:pt idx="10642">
                  <c:v>179876</c:v>
                </c:pt>
                <c:pt idx="10643">
                  <c:v>63951</c:v>
                </c:pt>
                <c:pt idx="10644">
                  <c:v>77548</c:v>
                </c:pt>
                <c:pt idx="10645">
                  <c:v>125765</c:v>
                </c:pt>
                <c:pt idx="10646">
                  <c:v>136229</c:v>
                </c:pt>
                <c:pt idx="10647">
                  <c:v>140317</c:v>
                </c:pt>
                <c:pt idx="10648">
                  <c:v>88167</c:v>
                </c:pt>
                <c:pt idx="10649">
                  <c:v>130705</c:v>
                </c:pt>
                <c:pt idx="10650">
                  <c:v>105004</c:v>
                </c:pt>
                <c:pt idx="10651">
                  <c:v>137244</c:v>
                </c:pt>
                <c:pt idx="10652">
                  <c:v>101206</c:v>
                </c:pt>
                <c:pt idx="10653">
                  <c:v>86433</c:v>
                </c:pt>
                <c:pt idx="10654">
                  <c:v>132717</c:v>
                </c:pt>
                <c:pt idx="10655">
                  <c:v>128252</c:v>
                </c:pt>
                <c:pt idx="10656">
                  <c:v>97332</c:v>
                </c:pt>
                <c:pt idx="10657">
                  <c:v>64657</c:v>
                </c:pt>
                <c:pt idx="10658">
                  <c:v>130997</c:v>
                </c:pt>
                <c:pt idx="10659">
                  <c:v>94493</c:v>
                </c:pt>
                <c:pt idx="10660">
                  <c:v>92759</c:v>
                </c:pt>
                <c:pt idx="10661">
                  <c:v>130548</c:v>
                </c:pt>
                <c:pt idx="10662">
                  <c:v>32639</c:v>
                </c:pt>
                <c:pt idx="10663">
                  <c:v>49010</c:v>
                </c:pt>
                <c:pt idx="10664">
                  <c:v>25924</c:v>
                </c:pt>
                <c:pt idx="10665">
                  <c:v>41198</c:v>
                </c:pt>
                <c:pt idx="10666">
                  <c:v>31358</c:v>
                </c:pt>
                <c:pt idx="10667">
                  <c:v>24743</c:v>
                </c:pt>
                <c:pt idx="10668">
                  <c:v>31561</c:v>
                </c:pt>
                <c:pt idx="10669">
                  <c:v>30009</c:v>
                </c:pt>
                <c:pt idx="10670">
                  <c:v>26687</c:v>
                </c:pt>
                <c:pt idx="10671">
                  <c:v>25312</c:v>
                </c:pt>
                <c:pt idx="10672">
                  <c:v>32429</c:v>
                </c:pt>
                <c:pt idx="10673">
                  <c:v>49397</c:v>
                </c:pt>
                <c:pt idx="10674">
                  <c:v>27071</c:v>
                </c:pt>
                <c:pt idx="10675">
                  <c:v>31711</c:v>
                </c:pt>
                <c:pt idx="10676">
                  <c:v>38679</c:v>
                </c:pt>
                <c:pt idx="10677">
                  <c:v>31909</c:v>
                </c:pt>
                <c:pt idx="10678">
                  <c:v>39787</c:v>
                </c:pt>
                <c:pt idx="10679">
                  <c:v>26122</c:v>
                </c:pt>
                <c:pt idx="10680">
                  <c:v>8093</c:v>
                </c:pt>
                <c:pt idx="10681">
                  <c:v>18464</c:v>
                </c:pt>
                <c:pt idx="10682">
                  <c:v>10995</c:v>
                </c:pt>
                <c:pt idx="10683">
                  <c:v>5479</c:v>
                </c:pt>
                <c:pt idx="10684">
                  <c:v>18776</c:v>
                </c:pt>
                <c:pt idx="10685">
                  <c:v>11292</c:v>
                </c:pt>
                <c:pt idx="10686">
                  <c:v>10744</c:v>
                </c:pt>
                <c:pt idx="10687">
                  <c:v>1542</c:v>
                </c:pt>
                <c:pt idx="10688">
                  <c:v>4790</c:v>
                </c:pt>
                <c:pt idx="10689">
                  <c:v>11703</c:v>
                </c:pt>
                <c:pt idx="10690">
                  <c:v>7750</c:v>
                </c:pt>
                <c:pt idx="10691">
                  <c:v>6339</c:v>
                </c:pt>
                <c:pt idx="10692">
                  <c:v>7963</c:v>
                </c:pt>
                <c:pt idx="10693">
                  <c:v>5380</c:v>
                </c:pt>
                <c:pt idx="10694">
                  <c:v>20140</c:v>
                </c:pt>
                <c:pt idx="10695">
                  <c:v>2540</c:v>
                </c:pt>
                <c:pt idx="10696">
                  <c:v>21563</c:v>
                </c:pt>
                <c:pt idx="10697">
                  <c:v>3867</c:v>
                </c:pt>
                <c:pt idx="10698">
                  <c:v>2720</c:v>
                </c:pt>
                <c:pt idx="10699">
                  <c:v>2875</c:v>
                </c:pt>
                <c:pt idx="10700">
                  <c:v>4866</c:v>
                </c:pt>
                <c:pt idx="10701">
                  <c:v>6582</c:v>
                </c:pt>
                <c:pt idx="10702">
                  <c:v>18564</c:v>
                </c:pt>
                <c:pt idx="10703">
                  <c:v>745</c:v>
                </c:pt>
                <c:pt idx="10704">
                  <c:v>5810</c:v>
                </c:pt>
                <c:pt idx="10705">
                  <c:v>4393</c:v>
                </c:pt>
                <c:pt idx="10706">
                  <c:v>5854</c:v>
                </c:pt>
                <c:pt idx="10707">
                  <c:v>3001</c:v>
                </c:pt>
                <c:pt idx="10708">
                  <c:v>5860</c:v>
                </c:pt>
                <c:pt idx="10709">
                  <c:v>4473</c:v>
                </c:pt>
                <c:pt idx="10710">
                  <c:v>1947</c:v>
                </c:pt>
                <c:pt idx="10711">
                  <c:v>15806</c:v>
                </c:pt>
                <c:pt idx="10712">
                  <c:v>3645</c:v>
                </c:pt>
                <c:pt idx="10713">
                  <c:v>10065</c:v>
                </c:pt>
                <c:pt idx="10714">
                  <c:v>21411</c:v>
                </c:pt>
                <c:pt idx="10715">
                  <c:v>7314</c:v>
                </c:pt>
                <c:pt idx="10716">
                  <c:v>3674</c:v>
                </c:pt>
                <c:pt idx="10717">
                  <c:v>4120</c:v>
                </c:pt>
                <c:pt idx="10718">
                  <c:v>10171</c:v>
                </c:pt>
                <c:pt idx="10719">
                  <c:v>7367</c:v>
                </c:pt>
                <c:pt idx="10720">
                  <c:v>147563</c:v>
                </c:pt>
                <c:pt idx="10721">
                  <c:v>150033</c:v>
                </c:pt>
                <c:pt idx="10722">
                  <c:v>170195</c:v>
                </c:pt>
                <c:pt idx="10723">
                  <c:v>147136</c:v>
                </c:pt>
                <c:pt idx="10724">
                  <c:v>164778</c:v>
                </c:pt>
                <c:pt idx="10725">
                  <c:v>160601</c:v>
                </c:pt>
                <c:pt idx="10726">
                  <c:v>192663</c:v>
                </c:pt>
                <c:pt idx="10727">
                  <c:v>202982</c:v>
                </c:pt>
                <c:pt idx="10728">
                  <c:v>192312</c:v>
                </c:pt>
                <c:pt idx="10729">
                  <c:v>166260</c:v>
                </c:pt>
                <c:pt idx="10730">
                  <c:v>207991</c:v>
                </c:pt>
                <c:pt idx="10731">
                  <c:v>158752</c:v>
                </c:pt>
                <c:pt idx="10732">
                  <c:v>175274</c:v>
                </c:pt>
                <c:pt idx="10733">
                  <c:v>150827</c:v>
                </c:pt>
                <c:pt idx="10734">
                  <c:v>170274</c:v>
                </c:pt>
                <c:pt idx="10735">
                  <c:v>186755</c:v>
                </c:pt>
                <c:pt idx="10736">
                  <c:v>158256</c:v>
                </c:pt>
                <c:pt idx="10737">
                  <c:v>203800</c:v>
                </c:pt>
                <c:pt idx="10738">
                  <c:v>190915</c:v>
                </c:pt>
                <c:pt idx="10739">
                  <c:v>150831</c:v>
                </c:pt>
                <c:pt idx="10740">
                  <c:v>135327</c:v>
                </c:pt>
                <c:pt idx="10741">
                  <c:v>122236</c:v>
                </c:pt>
                <c:pt idx="10742">
                  <c:v>92591</c:v>
                </c:pt>
                <c:pt idx="10743">
                  <c:v>144236</c:v>
                </c:pt>
                <c:pt idx="10744">
                  <c:v>88556</c:v>
                </c:pt>
                <c:pt idx="10745">
                  <c:v>90942</c:v>
                </c:pt>
                <c:pt idx="10746">
                  <c:v>99880</c:v>
                </c:pt>
                <c:pt idx="10747">
                  <c:v>104775</c:v>
                </c:pt>
                <c:pt idx="10748">
                  <c:v>61383</c:v>
                </c:pt>
                <c:pt idx="10749">
                  <c:v>127883</c:v>
                </c:pt>
                <c:pt idx="10750">
                  <c:v>119872</c:v>
                </c:pt>
                <c:pt idx="10751">
                  <c:v>104351</c:v>
                </c:pt>
                <c:pt idx="10752">
                  <c:v>113436</c:v>
                </c:pt>
                <c:pt idx="10753">
                  <c:v>144110</c:v>
                </c:pt>
                <c:pt idx="10754">
                  <c:v>125318</c:v>
                </c:pt>
                <c:pt idx="10755">
                  <c:v>55841</c:v>
                </c:pt>
                <c:pt idx="10756">
                  <c:v>25841</c:v>
                </c:pt>
                <c:pt idx="10757">
                  <c:v>25973</c:v>
                </c:pt>
                <c:pt idx="10758">
                  <c:v>40001</c:v>
                </c:pt>
                <c:pt idx="10759">
                  <c:v>36603</c:v>
                </c:pt>
                <c:pt idx="10760">
                  <c:v>37168</c:v>
                </c:pt>
                <c:pt idx="10761">
                  <c:v>35354</c:v>
                </c:pt>
                <c:pt idx="10762">
                  <c:v>32150</c:v>
                </c:pt>
                <c:pt idx="10763">
                  <c:v>25967</c:v>
                </c:pt>
                <c:pt idx="10764">
                  <c:v>36230</c:v>
                </c:pt>
                <c:pt idx="10765">
                  <c:v>47158</c:v>
                </c:pt>
                <c:pt idx="10766">
                  <c:v>32288</c:v>
                </c:pt>
                <c:pt idx="10767">
                  <c:v>55131</c:v>
                </c:pt>
                <c:pt idx="10768">
                  <c:v>27495</c:v>
                </c:pt>
                <c:pt idx="10769">
                  <c:v>38747</c:v>
                </c:pt>
                <c:pt idx="10770">
                  <c:v>25001</c:v>
                </c:pt>
                <c:pt idx="10771">
                  <c:v>24704</c:v>
                </c:pt>
                <c:pt idx="10772">
                  <c:v>30306</c:v>
                </c:pt>
                <c:pt idx="10773">
                  <c:v>5463</c:v>
                </c:pt>
                <c:pt idx="10774">
                  <c:v>2649</c:v>
                </c:pt>
                <c:pt idx="10775">
                  <c:v>5881</c:v>
                </c:pt>
                <c:pt idx="10776">
                  <c:v>2075</c:v>
                </c:pt>
                <c:pt idx="10777">
                  <c:v>6615</c:v>
                </c:pt>
                <c:pt idx="10778">
                  <c:v>9969</c:v>
                </c:pt>
                <c:pt idx="10779">
                  <c:v>5077</c:v>
                </c:pt>
                <c:pt idx="10780">
                  <c:v>6088</c:v>
                </c:pt>
                <c:pt idx="10781">
                  <c:v>21149</c:v>
                </c:pt>
                <c:pt idx="10782">
                  <c:v>9416</c:v>
                </c:pt>
                <c:pt idx="10783">
                  <c:v>2140</c:v>
                </c:pt>
                <c:pt idx="10784">
                  <c:v>2971</c:v>
                </c:pt>
                <c:pt idx="10785">
                  <c:v>4968</c:v>
                </c:pt>
                <c:pt idx="10786">
                  <c:v>6436</c:v>
                </c:pt>
                <c:pt idx="10787">
                  <c:v>5028</c:v>
                </c:pt>
                <c:pt idx="10788">
                  <c:v>767</c:v>
                </c:pt>
                <c:pt idx="10789">
                  <c:v>8246</c:v>
                </c:pt>
                <c:pt idx="10790">
                  <c:v>1616</c:v>
                </c:pt>
                <c:pt idx="10791">
                  <c:v>1003</c:v>
                </c:pt>
                <c:pt idx="10792">
                  <c:v>4778</c:v>
                </c:pt>
                <c:pt idx="10793">
                  <c:v>3838</c:v>
                </c:pt>
                <c:pt idx="10794">
                  <c:v>12414</c:v>
                </c:pt>
                <c:pt idx="10795">
                  <c:v>255</c:v>
                </c:pt>
                <c:pt idx="10796">
                  <c:v>3894</c:v>
                </c:pt>
                <c:pt idx="10797">
                  <c:v>3543</c:v>
                </c:pt>
                <c:pt idx="10798">
                  <c:v>10265</c:v>
                </c:pt>
                <c:pt idx="10799">
                  <c:v>9908</c:v>
                </c:pt>
                <c:pt idx="10800">
                  <c:v>7651</c:v>
                </c:pt>
                <c:pt idx="10801">
                  <c:v>6710</c:v>
                </c:pt>
                <c:pt idx="10802">
                  <c:v>1623</c:v>
                </c:pt>
                <c:pt idx="10803">
                  <c:v>11248</c:v>
                </c:pt>
                <c:pt idx="10804">
                  <c:v>1156</c:v>
                </c:pt>
                <c:pt idx="10805">
                  <c:v>13921</c:v>
                </c:pt>
                <c:pt idx="10806">
                  <c:v>22297</c:v>
                </c:pt>
                <c:pt idx="10807">
                  <c:v>6803</c:v>
                </c:pt>
                <c:pt idx="10808">
                  <c:v>5274</c:v>
                </c:pt>
                <c:pt idx="10809">
                  <c:v>8254</c:v>
                </c:pt>
                <c:pt idx="10810">
                  <c:v>8806</c:v>
                </c:pt>
                <c:pt idx="10811">
                  <c:v>8334</c:v>
                </c:pt>
                <c:pt idx="10812">
                  <c:v>4299</c:v>
                </c:pt>
                <c:pt idx="10813">
                  <c:v>21040</c:v>
                </c:pt>
                <c:pt idx="10814">
                  <c:v>3835</c:v>
                </c:pt>
                <c:pt idx="10815">
                  <c:v>8408</c:v>
                </c:pt>
                <c:pt idx="10816">
                  <c:v>2380</c:v>
                </c:pt>
                <c:pt idx="10817">
                  <c:v>8705</c:v>
                </c:pt>
                <c:pt idx="10818">
                  <c:v>2159</c:v>
                </c:pt>
                <c:pt idx="10819">
                  <c:v>10884</c:v>
                </c:pt>
                <c:pt idx="10820">
                  <c:v>3042</c:v>
                </c:pt>
                <c:pt idx="10821">
                  <c:v>15278</c:v>
                </c:pt>
                <c:pt idx="10822">
                  <c:v>9041</c:v>
                </c:pt>
                <c:pt idx="10823">
                  <c:v>7145</c:v>
                </c:pt>
                <c:pt idx="10824">
                  <c:v>10557</c:v>
                </c:pt>
                <c:pt idx="10825">
                  <c:v>12819</c:v>
                </c:pt>
                <c:pt idx="10826">
                  <c:v>742</c:v>
                </c:pt>
                <c:pt idx="10827">
                  <c:v>215392</c:v>
                </c:pt>
                <c:pt idx="10828">
                  <c:v>194298</c:v>
                </c:pt>
                <c:pt idx="10829">
                  <c:v>163186</c:v>
                </c:pt>
                <c:pt idx="10830">
                  <c:v>181263</c:v>
                </c:pt>
                <c:pt idx="10831">
                  <c:v>162383</c:v>
                </c:pt>
                <c:pt idx="10832">
                  <c:v>216710</c:v>
                </c:pt>
                <c:pt idx="10833">
                  <c:v>156557</c:v>
                </c:pt>
                <c:pt idx="10834">
                  <c:v>174517</c:v>
                </c:pt>
                <c:pt idx="10835">
                  <c:v>206780</c:v>
                </c:pt>
                <c:pt idx="10836">
                  <c:v>156358</c:v>
                </c:pt>
                <c:pt idx="10837">
                  <c:v>157487</c:v>
                </c:pt>
                <c:pt idx="10838">
                  <c:v>230383</c:v>
                </c:pt>
                <c:pt idx="10839">
                  <c:v>165984</c:v>
                </c:pt>
                <c:pt idx="10840">
                  <c:v>197528</c:v>
                </c:pt>
                <c:pt idx="10841">
                  <c:v>183402</c:v>
                </c:pt>
                <c:pt idx="10842">
                  <c:v>148138</c:v>
                </c:pt>
                <c:pt idx="10843">
                  <c:v>207243</c:v>
                </c:pt>
                <c:pt idx="10844">
                  <c:v>180256</c:v>
                </c:pt>
                <c:pt idx="10845">
                  <c:v>209222</c:v>
                </c:pt>
                <c:pt idx="10846">
                  <c:v>212662</c:v>
                </c:pt>
                <c:pt idx="10847">
                  <c:v>218129</c:v>
                </c:pt>
                <c:pt idx="10848">
                  <c:v>187587</c:v>
                </c:pt>
                <c:pt idx="10849">
                  <c:v>185302</c:v>
                </c:pt>
                <c:pt idx="10850">
                  <c:v>144955</c:v>
                </c:pt>
                <c:pt idx="10851">
                  <c:v>63161</c:v>
                </c:pt>
                <c:pt idx="10852">
                  <c:v>94596</c:v>
                </c:pt>
                <c:pt idx="10853">
                  <c:v>131200</c:v>
                </c:pt>
                <c:pt idx="10854">
                  <c:v>129310</c:v>
                </c:pt>
                <c:pt idx="10855">
                  <c:v>76319</c:v>
                </c:pt>
                <c:pt idx="10856">
                  <c:v>83283</c:v>
                </c:pt>
                <c:pt idx="10857">
                  <c:v>129308</c:v>
                </c:pt>
                <c:pt idx="10858">
                  <c:v>125547</c:v>
                </c:pt>
                <c:pt idx="10859">
                  <c:v>75674</c:v>
                </c:pt>
                <c:pt idx="10860">
                  <c:v>130603</c:v>
                </c:pt>
                <c:pt idx="10861">
                  <c:v>103783</c:v>
                </c:pt>
                <c:pt idx="10862">
                  <c:v>72200</c:v>
                </c:pt>
                <c:pt idx="10863">
                  <c:v>103402</c:v>
                </c:pt>
                <c:pt idx="10864">
                  <c:v>28096</c:v>
                </c:pt>
                <c:pt idx="10865">
                  <c:v>30684</c:v>
                </c:pt>
                <c:pt idx="10866">
                  <c:v>26539</c:v>
                </c:pt>
                <c:pt idx="10867">
                  <c:v>38830</c:v>
                </c:pt>
                <c:pt idx="10868">
                  <c:v>22724</c:v>
                </c:pt>
                <c:pt idx="10869">
                  <c:v>32922</c:v>
                </c:pt>
                <c:pt idx="10870">
                  <c:v>58192</c:v>
                </c:pt>
                <c:pt idx="10871">
                  <c:v>26093</c:v>
                </c:pt>
                <c:pt idx="10872">
                  <c:v>24105</c:v>
                </c:pt>
                <c:pt idx="10873">
                  <c:v>39192</c:v>
                </c:pt>
                <c:pt idx="10874">
                  <c:v>56889</c:v>
                </c:pt>
                <c:pt idx="10875">
                  <c:v>26474</c:v>
                </c:pt>
                <c:pt idx="10876">
                  <c:v>26947</c:v>
                </c:pt>
                <c:pt idx="10877">
                  <c:v>25642</c:v>
                </c:pt>
                <c:pt idx="10878">
                  <c:v>26840</c:v>
                </c:pt>
                <c:pt idx="10879">
                  <c:v>13239</c:v>
                </c:pt>
                <c:pt idx="10880">
                  <c:v>1096</c:v>
                </c:pt>
                <c:pt idx="10881">
                  <c:v>16160</c:v>
                </c:pt>
                <c:pt idx="10882">
                  <c:v>784</c:v>
                </c:pt>
                <c:pt idx="10883">
                  <c:v>6414</c:v>
                </c:pt>
                <c:pt idx="10884">
                  <c:v>8758</c:v>
                </c:pt>
                <c:pt idx="10885">
                  <c:v>2625</c:v>
                </c:pt>
                <c:pt idx="10886">
                  <c:v>2435</c:v>
                </c:pt>
                <c:pt idx="10887">
                  <c:v>4675</c:v>
                </c:pt>
                <c:pt idx="10888">
                  <c:v>8787</c:v>
                </c:pt>
                <c:pt idx="10889">
                  <c:v>9415</c:v>
                </c:pt>
                <c:pt idx="10890">
                  <c:v>3723</c:v>
                </c:pt>
                <c:pt idx="10891">
                  <c:v>6573</c:v>
                </c:pt>
                <c:pt idx="10892">
                  <c:v>705</c:v>
                </c:pt>
                <c:pt idx="10893">
                  <c:v>2606</c:v>
                </c:pt>
                <c:pt idx="10894">
                  <c:v>3049</c:v>
                </c:pt>
                <c:pt idx="10895">
                  <c:v>14355</c:v>
                </c:pt>
                <c:pt idx="10896">
                  <c:v>1725</c:v>
                </c:pt>
                <c:pt idx="10897">
                  <c:v>2941</c:v>
                </c:pt>
                <c:pt idx="10898">
                  <c:v>2463</c:v>
                </c:pt>
                <c:pt idx="10899">
                  <c:v>7934</c:v>
                </c:pt>
                <c:pt idx="10900">
                  <c:v>10688</c:v>
                </c:pt>
                <c:pt idx="10901">
                  <c:v>20441</c:v>
                </c:pt>
                <c:pt idx="10902">
                  <c:v>1167</c:v>
                </c:pt>
                <c:pt idx="10903">
                  <c:v>21209</c:v>
                </c:pt>
                <c:pt idx="10904">
                  <c:v>4082</c:v>
                </c:pt>
                <c:pt idx="10905">
                  <c:v>6548</c:v>
                </c:pt>
                <c:pt idx="10906">
                  <c:v>5955</c:v>
                </c:pt>
                <c:pt idx="10907">
                  <c:v>9044</c:v>
                </c:pt>
                <c:pt idx="10908">
                  <c:v>10968</c:v>
                </c:pt>
                <c:pt idx="10909">
                  <c:v>6708</c:v>
                </c:pt>
                <c:pt idx="10910">
                  <c:v>4118</c:v>
                </c:pt>
                <c:pt idx="10911">
                  <c:v>6770</c:v>
                </c:pt>
                <c:pt idx="10912">
                  <c:v>6006</c:v>
                </c:pt>
                <c:pt idx="10913">
                  <c:v>14024</c:v>
                </c:pt>
                <c:pt idx="10914">
                  <c:v>3701</c:v>
                </c:pt>
                <c:pt idx="10915">
                  <c:v>3374</c:v>
                </c:pt>
                <c:pt idx="10916">
                  <c:v>4124</c:v>
                </c:pt>
                <c:pt idx="10917">
                  <c:v>16197</c:v>
                </c:pt>
                <c:pt idx="10918">
                  <c:v>11129</c:v>
                </c:pt>
                <c:pt idx="10919">
                  <c:v>16461</c:v>
                </c:pt>
                <c:pt idx="10920">
                  <c:v>6024</c:v>
                </c:pt>
                <c:pt idx="10921">
                  <c:v>2271</c:v>
                </c:pt>
                <c:pt idx="10922">
                  <c:v>11428</c:v>
                </c:pt>
                <c:pt idx="10923">
                  <c:v>19378</c:v>
                </c:pt>
                <c:pt idx="10924">
                  <c:v>11648</c:v>
                </c:pt>
                <c:pt idx="10925">
                  <c:v>2400</c:v>
                </c:pt>
                <c:pt idx="10926">
                  <c:v>11753</c:v>
                </c:pt>
                <c:pt idx="10927">
                  <c:v>20617</c:v>
                </c:pt>
                <c:pt idx="10928">
                  <c:v>11974</c:v>
                </c:pt>
                <c:pt idx="10929">
                  <c:v>8352</c:v>
                </c:pt>
                <c:pt idx="10930">
                  <c:v>12130</c:v>
                </c:pt>
                <c:pt idx="10931">
                  <c:v>5211</c:v>
                </c:pt>
                <c:pt idx="10932">
                  <c:v>6398</c:v>
                </c:pt>
                <c:pt idx="10933">
                  <c:v>1819</c:v>
                </c:pt>
                <c:pt idx="10934">
                  <c:v>174925</c:v>
                </c:pt>
                <c:pt idx="10935">
                  <c:v>193500</c:v>
                </c:pt>
                <c:pt idx="10936">
                  <c:v>211175</c:v>
                </c:pt>
                <c:pt idx="10937">
                  <c:v>197911</c:v>
                </c:pt>
                <c:pt idx="10938">
                  <c:v>149618</c:v>
                </c:pt>
                <c:pt idx="10939">
                  <c:v>198620</c:v>
                </c:pt>
                <c:pt idx="10940">
                  <c:v>196031</c:v>
                </c:pt>
                <c:pt idx="10941">
                  <c:v>182101</c:v>
                </c:pt>
                <c:pt idx="10942">
                  <c:v>189504</c:v>
                </c:pt>
                <c:pt idx="10943">
                  <c:v>164702</c:v>
                </c:pt>
                <c:pt idx="10944">
                  <c:v>147418</c:v>
                </c:pt>
                <c:pt idx="10945">
                  <c:v>209282</c:v>
                </c:pt>
                <c:pt idx="10946">
                  <c:v>163040</c:v>
                </c:pt>
                <c:pt idx="10947">
                  <c:v>158198</c:v>
                </c:pt>
                <c:pt idx="10948">
                  <c:v>223602</c:v>
                </c:pt>
                <c:pt idx="10949">
                  <c:v>166767</c:v>
                </c:pt>
                <c:pt idx="10950">
                  <c:v>185845</c:v>
                </c:pt>
                <c:pt idx="10951">
                  <c:v>183360</c:v>
                </c:pt>
                <c:pt idx="10952">
                  <c:v>150323</c:v>
                </c:pt>
                <c:pt idx="10953">
                  <c:v>159525</c:v>
                </c:pt>
                <c:pt idx="10954">
                  <c:v>148040</c:v>
                </c:pt>
                <c:pt idx="10955">
                  <c:v>169925</c:v>
                </c:pt>
                <c:pt idx="10956">
                  <c:v>202942</c:v>
                </c:pt>
                <c:pt idx="10957">
                  <c:v>92140</c:v>
                </c:pt>
                <c:pt idx="10958">
                  <c:v>76551</c:v>
                </c:pt>
                <c:pt idx="10959">
                  <c:v>131017</c:v>
                </c:pt>
                <c:pt idx="10960">
                  <c:v>118568</c:v>
                </c:pt>
                <c:pt idx="10961">
                  <c:v>137969</c:v>
                </c:pt>
                <c:pt idx="10962">
                  <c:v>128885</c:v>
                </c:pt>
                <c:pt idx="10963">
                  <c:v>124378</c:v>
                </c:pt>
                <c:pt idx="10964">
                  <c:v>78647</c:v>
                </c:pt>
                <c:pt idx="10965">
                  <c:v>133518</c:v>
                </c:pt>
                <c:pt idx="10966">
                  <c:v>85472</c:v>
                </c:pt>
                <c:pt idx="10967">
                  <c:v>132229</c:v>
                </c:pt>
                <c:pt idx="10968">
                  <c:v>82577</c:v>
                </c:pt>
                <c:pt idx="10969">
                  <c:v>66044</c:v>
                </c:pt>
                <c:pt idx="10970">
                  <c:v>85474</c:v>
                </c:pt>
                <c:pt idx="10971">
                  <c:v>117986</c:v>
                </c:pt>
                <c:pt idx="10972">
                  <c:v>80044</c:v>
                </c:pt>
                <c:pt idx="10973">
                  <c:v>69819</c:v>
                </c:pt>
                <c:pt idx="10974">
                  <c:v>121322</c:v>
                </c:pt>
                <c:pt idx="10975">
                  <c:v>123930</c:v>
                </c:pt>
                <c:pt idx="10976">
                  <c:v>144607</c:v>
                </c:pt>
                <c:pt idx="10977">
                  <c:v>143200</c:v>
                </c:pt>
                <c:pt idx="10978">
                  <c:v>140861</c:v>
                </c:pt>
                <c:pt idx="10979">
                  <c:v>25455</c:v>
                </c:pt>
                <c:pt idx="10980">
                  <c:v>32907</c:v>
                </c:pt>
                <c:pt idx="10981">
                  <c:v>28522</c:v>
                </c:pt>
                <c:pt idx="10982">
                  <c:v>40507</c:v>
                </c:pt>
                <c:pt idx="10983">
                  <c:v>27471</c:v>
                </c:pt>
                <c:pt idx="10984">
                  <c:v>32346</c:v>
                </c:pt>
                <c:pt idx="10985">
                  <c:v>39662</c:v>
                </c:pt>
                <c:pt idx="10986">
                  <c:v>43801</c:v>
                </c:pt>
                <c:pt idx="10987">
                  <c:v>29489</c:v>
                </c:pt>
                <c:pt idx="10988">
                  <c:v>26292</c:v>
                </c:pt>
                <c:pt idx="10989">
                  <c:v>24658</c:v>
                </c:pt>
                <c:pt idx="10990">
                  <c:v>52827</c:v>
                </c:pt>
                <c:pt idx="10991">
                  <c:v>53373</c:v>
                </c:pt>
                <c:pt idx="10992">
                  <c:v>34009</c:v>
                </c:pt>
                <c:pt idx="10993">
                  <c:v>3175</c:v>
                </c:pt>
                <c:pt idx="10994">
                  <c:v>22209</c:v>
                </c:pt>
                <c:pt idx="10995">
                  <c:v>2196</c:v>
                </c:pt>
                <c:pt idx="10996">
                  <c:v>15195</c:v>
                </c:pt>
                <c:pt idx="10997">
                  <c:v>5988</c:v>
                </c:pt>
                <c:pt idx="10998">
                  <c:v>11435</c:v>
                </c:pt>
                <c:pt idx="10999">
                  <c:v>10325</c:v>
                </c:pt>
                <c:pt idx="11000">
                  <c:v>3393</c:v>
                </c:pt>
                <c:pt idx="11001">
                  <c:v>4933</c:v>
                </c:pt>
                <c:pt idx="11002">
                  <c:v>15599</c:v>
                </c:pt>
                <c:pt idx="11003">
                  <c:v>19634</c:v>
                </c:pt>
                <c:pt idx="11004">
                  <c:v>15791</c:v>
                </c:pt>
                <c:pt idx="11005">
                  <c:v>20153</c:v>
                </c:pt>
                <c:pt idx="11006">
                  <c:v>2554</c:v>
                </c:pt>
                <c:pt idx="11007">
                  <c:v>3631</c:v>
                </c:pt>
                <c:pt idx="11008">
                  <c:v>5828</c:v>
                </c:pt>
                <c:pt idx="11009">
                  <c:v>21635</c:v>
                </c:pt>
                <c:pt idx="11010">
                  <c:v>1603</c:v>
                </c:pt>
                <c:pt idx="11011">
                  <c:v>13126</c:v>
                </c:pt>
                <c:pt idx="11012">
                  <c:v>2128</c:v>
                </c:pt>
                <c:pt idx="11013">
                  <c:v>11954</c:v>
                </c:pt>
                <c:pt idx="11014">
                  <c:v>2384</c:v>
                </c:pt>
                <c:pt idx="11015">
                  <c:v>1700</c:v>
                </c:pt>
                <c:pt idx="11016">
                  <c:v>16727</c:v>
                </c:pt>
                <c:pt idx="11017">
                  <c:v>1946</c:v>
                </c:pt>
                <c:pt idx="11018">
                  <c:v>7344</c:v>
                </c:pt>
                <c:pt idx="11019">
                  <c:v>12067</c:v>
                </c:pt>
                <c:pt idx="11020">
                  <c:v>3016</c:v>
                </c:pt>
                <c:pt idx="11021">
                  <c:v>5619</c:v>
                </c:pt>
                <c:pt idx="11022">
                  <c:v>1896</c:v>
                </c:pt>
                <c:pt idx="11023">
                  <c:v>20630</c:v>
                </c:pt>
                <c:pt idx="11024">
                  <c:v>9197</c:v>
                </c:pt>
                <c:pt idx="11025">
                  <c:v>14012</c:v>
                </c:pt>
                <c:pt idx="11026">
                  <c:v>3483</c:v>
                </c:pt>
                <c:pt idx="11027">
                  <c:v>14151</c:v>
                </c:pt>
                <c:pt idx="11028">
                  <c:v>17693</c:v>
                </c:pt>
                <c:pt idx="11029">
                  <c:v>8979</c:v>
                </c:pt>
                <c:pt idx="11030">
                  <c:v>4788</c:v>
                </c:pt>
                <c:pt idx="11031">
                  <c:v>18590</c:v>
                </c:pt>
                <c:pt idx="11032">
                  <c:v>13367</c:v>
                </c:pt>
                <c:pt idx="11033">
                  <c:v>201478</c:v>
                </c:pt>
                <c:pt idx="11034">
                  <c:v>207911</c:v>
                </c:pt>
                <c:pt idx="11035">
                  <c:v>175464</c:v>
                </c:pt>
                <c:pt idx="11036">
                  <c:v>161913</c:v>
                </c:pt>
                <c:pt idx="11037">
                  <c:v>173514</c:v>
                </c:pt>
                <c:pt idx="11038">
                  <c:v>212402</c:v>
                </c:pt>
                <c:pt idx="11039">
                  <c:v>163031</c:v>
                </c:pt>
                <c:pt idx="11040">
                  <c:v>184443</c:v>
                </c:pt>
                <c:pt idx="11041">
                  <c:v>154085</c:v>
                </c:pt>
                <c:pt idx="11042">
                  <c:v>148434</c:v>
                </c:pt>
                <c:pt idx="11043">
                  <c:v>168654</c:v>
                </c:pt>
                <c:pt idx="11044">
                  <c:v>177053</c:v>
                </c:pt>
                <c:pt idx="11045">
                  <c:v>173389</c:v>
                </c:pt>
                <c:pt idx="11046">
                  <c:v>165492</c:v>
                </c:pt>
                <c:pt idx="11047">
                  <c:v>192467</c:v>
                </c:pt>
                <c:pt idx="11048">
                  <c:v>149286</c:v>
                </c:pt>
                <c:pt idx="11049">
                  <c:v>169984</c:v>
                </c:pt>
                <c:pt idx="11050">
                  <c:v>207347</c:v>
                </c:pt>
                <c:pt idx="11051">
                  <c:v>184383</c:v>
                </c:pt>
                <c:pt idx="11052">
                  <c:v>200247</c:v>
                </c:pt>
                <c:pt idx="11053">
                  <c:v>137328</c:v>
                </c:pt>
                <c:pt idx="11054">
                  <c:v>86919</c:v>
                </c:pt>
                <c:pt idx="11055">
                  <c:v>145106</c:v>
                </c:pt>
                <c:pt idx="11056">
                  <c:v>113780</c:v>
                </c:pt>
                <c:pt idx="11057">
                  <c:v>139779</c:v>
                </c:pt>
                <c:pt idx="11058">
                  <c:v>103327</c:v>
                </c:pt>
                <c:pt idx="11059">
                  <c:v>103830</c:v>
                </c:pt>
                <c:pt idx="11060">
                  <c:v>71889</c:v>
                </c:pt>
                <c:pt idx="11061">
                  <c:v>76444</c:v>
                </c:pt>
                <c:pt idx="11062">
                  <c:v>89926</c:v>
                </c:pt>
                <c:pt idx="11063">
                  <c:v>80028</c:v>
                </c:pt>
                <c:pt idx="11064">
                  <c:v>119500</c:v>
                </c:pt>
                <c:pt idx="11065">
                  <c:v>88608</c:v>
                </c:pt>
                <c:pt idx="11066">
                  <c:v>143131</c:v>
                </c:pt>
                <c:pt idx="11067">
                  <c:v>124395</c:v>
                </c:pt>
                <c:pt idx="11068">
                  <c:v>119165</c:v>
                </c:pt>
                <c:pt idx="11069">
                  <c:v>124224</c:v>
                </c:pt>
                <c:pt idx="11070">
                  <c:v>112233</c:v>
                </c:pt>
                <c:pt idx="11071">
                  <c:v>72340</c:v>
                </c:pt>
                <c:pt idx="11072">
                  <c:v>117997</c:v>
                </c:pt>
                <c:pt idx="11073">
                  <c:v>41152</c:v>
                </c:pt>
                <c:pt idx="11074">
                  <c:v>40654</c:v>
                </c:pt>
                <c:pt idx="11075">
                  <c:v>26372</c:v>
                </c:pt>
                <c:pt idx="11076">
                  <c:v>30335</c:v>
                </c:pt>
                <c:pt idx="11077">
                  <c:v>42470</c:v>
                </c:pt>
                <c:pt idx="11078">
                  <c:v>27730</c:v>
                </c:pt>
                <c:pt idx="11079">
                  <c:v>40115</c:v>
                </c:pt>
                <c:pt idx="11080">
                  <c:v>44125</c:v>
                </c:pt>
                <c:pt idx="11081">
                  <c:v>22758</c:v>
                </c:pt>
                <c:pt idx="11082">
                  <c:v>33906</c:v>
                </c:pt>
                <c:pt idx="11083">
                  <c:v>25593</c:v>
                </c:pt>
                <c:pt idx="11084">
                  <c:v>33950</c:v>
                </c:pt>
                <c:pt idx="11085">
                  <c:v>29505</c:v>
                </c:pt>
                <c:pt idx="11086">
                  <c:v>29142</c:v>
                </c:pt>
                <c:pt idx="11087">
                  <c:v>35468</c:v>
                </c:pt>
                <c:pt idx="11088">
                  <c:v>31527</c:v>
                </c:pt>
                <c:pt idx="11089">
                  <c:v>32702</c:v>
                </c:pt>
                <c:pt idx="11090">
                  <c:v>24069</c:v>
                </c:pt>
                <c:pt idx="11091">
                  <c:v>6869</c:v>
                </c:pt>
                <c:pt idx="11092">
                  <c:v>8754</c:v>
                </c:pt>
                <c:pt idx="11093">
                  <c:v>4476</c:v>
                </c:pt>
                <c:pt idx="11094">
                  <c:v>740</c:v>
                </c:pt>
                <c:pt idx="11095">
                  <c:v>12676</c:v>
                </c:pt>
                <c:pt idx="11096">
                  <c:v>3229</c:v>
                </c:pt>
                <c:pt idx="11097">
                  <c:v>8220</c:v>
                </c:pt>
                <c:pt idx="11098">
                  <c:v>11011</c:v>
                </c:pt>
                <c:pt idx="11099">
                  <c:v>4015</c:v>
                </c:pt>
                <c:pt idx="11100">
                  <c:v>11673</c:v>
                </c:pt>
                <c:pt idx="11101">
                  <c:v>5231</c:v>
                </c:pt>
                <c:pt idx="11102">
                  <c:v>16793</c:v>
                </c:pt>
                <c:pt idx="11103">
                  <c:v>319</c:v>
                </c:pt>
                <c:pt idx="11104">
                  <c:v>5752</c:v>
                </c:pt>
                <c:pt idx="11105">
                  <c:v>6879</c:v>
                </c:pt>
                <c:pt idx="11106">
                  <c:v>13039</c:v>
                </c:pt>
                <c:pt idx="11107">
                  <c:v>8911</c:v>
                </c:pt>
                <c:pt idx="11108">
                  <c:v>10096</c:v>
                </c:pt>
                <c:pt idx="11109">
                  <c:v>5961</c:v>
                </c:pt>
                <c:pt idx="11110">
                  <c:v>11766</c:v>
                </c:pt>
                <c:pt idx="11111">
                  <c:v>6447</c:v>
                </c:pt>
                <c:pt idx="11112">
                  <c:v>13169</c:v>
                </c:pt>
                <c:pt idx="11113">
                  <c:v>3203</c:v>
                </c:pt>
                <c:pt idx="11114">
                  <c:v>11790</c:v>
                </c:pt>
                <c:pt idx="11115">
                  <c:v>6507</c:v>
                </c:pt>
                <c:pt idx="11116">
                  <c:v>11889</c:v>
                </c:pt>
                <c:pt idx="11117">
                  <c:v>1091</c:v>
                </c:pt>
                <c:pt idx="11118">
                  <c:v>17748</c:v>
                </c:pt>
                <c:pt idx="11119">
                  <c:v>8122</c:v>
                </c:pt>
                <c:pt idx="11120">
                  <c:v>4797</c:v>
                </c:pt>
                <c:pt idx="11121">
                  <c:v>8177</c:v>
                </c:pt>
                <c:pt idx="11122">
                  <c:v>17869</c:v>
                </c:pt>
                <c:pt idx="11123">
                  <c:v>6036</c:v>
                </c:pt>
                <c:pt idx="11124">
                  <c:v>5303</c:v>
                </c:pt>
                <c:pt idx="11125">
                  <c:v>3620</c:v>
                </c:pt>
                <c:pt idx="11126">
                  <c:v>18117</c:v>
                </c:pt>
                <c:pt idx="11127">
                  <c:v>4245</c:v>
                </c:pt>
                <c:pt idx="11128">
                  <c:v>18531</c:v>
                </c:pt>
                <c:pt idx="11129">
                  <c:v>2917</c:v>
                </c:pt>
                <c:pt idx="11130">
                  <c:v>22305</c:v>
                </c:pt>
                <c:pt idx="11131">
                  <c:v>20851</c:v>
                </c:pt>
                <c:pt idx="11132">
                  <c:v>4069</c:v>
                </c:pt>
                <c:pt idx="11133">
                  <c:v>8363</c:v>
                </c:pt>
                <c:pt idx="11134">
                  <c:v>10261</c:v>
                </c:pt>
                <c:pt idx="11135">
                  <c:v>21479</c:v>
                </c:pt>
                <c:pt idx="11136">
                  <c:v>2920</c:v>
                </c:pt>
                <c:pt idx="11137">
                  <c:v>4554</c:v>
                </c:pt>
                <c:pt idx="11138">
                  <c:v>4964</c:v>
                </c:pt>
                <c:pt idx="11139">
                  <c:v>21788</c:v>
                </c:pt>
                <c:pt idx="11140">
                  <c:v>12057</c:v>
                </c:pt>
                <c:pt idx="11141">
                  <c:v>8577</c:v>
                </c:pt>
                <c:pt idx="11142">
                  <c:v>4970</c:v>
                </c:pt>
                <c:pt idx="11143">
                  <c:v>8620</c:v>
                </c:pt>
                <c:pt idx="11144">
                  <c:v>3319</c:v>
                </c:pt>
                <c:pt idx="11145">
                  <c:v>8788</c:v>
                </c:pt>
                <c:pt idx="11146">
                  <c:v>1303</c:v>
                </c:pt>
                <c:pt idx="11147">
                  <c:v>181268</c:v>
                </c:pt>
                <c:pt idx="11148">
                  <c:v>212807</c:v>
                </c:pt>
                <c:pt idx="11149">
                  <c:v>177248</c:v>
                </c:pt>
                <c:pt idx="11150">
                  <c:v>195253</c:v>
                </c:pt>
                <c:pt idx="11151">
                  <c:v>194400</c:v>
                </c:pt>
                <c:pt idx="11152">
                  <c:v>198412</c:v>
                </c:pt>
                <c:pt idx="11153">
                  <c:v>166931</c:v>
                </c:pt>
                <c:pt idx="11154">
                  <c:v>154682</c:v>
                </c:pt>
                <c:pt idx="11155">
                  <c:v>177245</c:v>
                </c:pt>
                <c:pt idx="11156">
                  <c:v>161820</c:v>
                </c:pt>
                <c:pt idx="11157">
                  <c:v>155484</c:v>
                </c:pt>
                <c:pt idx="11158">
                  <c:v>213882</c:v>
                </c:pt>
                <c:pt idx="11159">
                  <c:v>214224</c:v>
                </c:pt>
                <c:pt idx="11160">
                  <c:v>195232</c:v>
                </c:pt>
                <c:pt idx="11161">
                  <c:v>169393</c:v>
                </c:pt>
                <c:pt idx="11162">
                  <c:v>164284</c:v>
                </c:pt>
                <c:pt idx="11163">
                  <c:v>158753</c:v>
                </c:pt>
                <c:pt idx="11164">
                  <c:v>184663</c:v>
                </c:pt>
                <c:pt idx="11165">
                  <c:v>173408</c:v>
                </c:pt>
                <c:pt idx="11166">
                  <c:v>218530</c:v>
                </c:pt>
                <c:pt idx="11167">
                  <c:v>173005</c:v>
                </c:pt>
                <c:pt idx="11168">
                  <c:v>197409</c:v>
                </c:pt>
                <c:pt idx="11169">
                  <c:v>148528</c:v>
                </c:pt>
                <c:pt idx="11170">
                  <c:v>159685</c:v>
                </c:pt>
                <c:pt idx="11171">
                  <c:v>167604</c:v>
                </c:pt>
                <c:pt idx="11172">
                  <c:v>138091</c:v>
                </c:pt>
                <c:pt idx="11173">
                  <c:v>131956</c:v>
                </c:pt>
                <c:pt idx="11174">
                  <c:v>141636</c:v>
                </c:pt>
                <c:pt idx="11175">
                  <c:v>103807</c:v>
                </c:pt>
                <c:pt idx="11176">
                  <c:v>116972</c:v>
                </c:pt>
                <c:pt idx="11177">
                  <c:v>103922</c:v>
                </c:pt>
                <c:pt idx="11178">
                  <c:v>99131</c:v>
                </c:pt>
                <c:pt idx="11179">
                  <c:v>126941</c:v>
                </c:pt>
                <c:pt idx="11180">
                  <c:v>144383</c:v>
                </c:pt>
                <c:pt idx="11181">
                  <c:v>128635</c:v>
                </c:pt>
                <c:pt idx="11182">
                  <c:v>134420</c:v>
                </c:pt>
                <c:pt idx="11183">
                  <c:v>105602</c:v>
                </c:pt>
                <c:pt idx="11184">
                  <c:v>80833</c:v>
                </c:pt>
                <c:pt idx="11185">
                  <c:v>65333</c:v>
                </c:pt>
                <c:pt idx="11186">
                  <c:v>139390</c:v>
                </c:pt>
                <c:pt idx="11187">
                  <c:v>69687</c:v>
                </c:pt>
                <c:pt idx="11188">
                  <c:v>99310</c:v>
                </c:pt>
                <c:pt idx="11189">
                  <c:v>93044</c:v>
                </c:pt>
                <c:pt idx="11190">
                  <c:v>142980</c:v>
                </c:pt>
                <c:pt idx="11191">
                  <c:v>61916</c:v>
                </c:pt>
                <c:pt idx="11192">
                  <c:v>123828</c:v>
                </c:pt>
                <c:pt idx="11193">
                  <c:v>131304</c:v>
                </c:pt>
                <c:pt idx="11194">
                  <c:v>133337</c:v>
                </c:pt>
                <c:pt idx="11195">
                  <c:v>35425</c:v>
                </c:pt>
                <c:pt idx="11196">
                  <c:v>40083</c:v>
                </c:pt>
                <c:pt idx="11197">
                  <c:v>32031</c:v>
                </c:pt>
                <c:pt idx="11198">
                  <c:v>49399</c:v>
                </c:pt>
                <c:pt idx="11199">
                  <c:v>22571</c:v>
                </c:pt>
                <c:pt idx="11200">
                  <c:v>36911</c:v>
                </c:pt>
                <c:pt idx="11201">
                  <c:v>24024</c:v>
                </c:pt>
                <c:pt idx="11202">
                  <c:v>39067</c:v>
                </c:pt>
                <c:pt idx="11203">
                  <c:v>36777</c:v>
                </c:pt>
                <c:pt idx="11204">
                  <c:v>24525</c:v>
                </c:pt>
                <c:pt idx="11205">
                  <c:v>33020</c:v>
                </c:pt>
                <c:pt idx="11206">
                  <c:v>31421</c:v>
                </c:pt>
                <c:pt idx="11207">
                  <c:v>39789</c:v>
                </c:pt>
                <c:pt idx="11208">
                  <c:v>54073</c:v>
                </c:pt>
                <c:pt idx="11209">
                  <c:v>26540</c:v>
                </c:pt>
                <c:pt idx="11210">
                  <c:v>38464</c:v>
                </c:pt>
                <c:pt idx="11211">
                  <c:v>30583</c:v>
                </c:pt>
                <c:pt idx="11212">
                  <c:v>23285</c:v>
                </c:pt>
                <c:pt idx="11213">
                  <c:v>31454</c:v>
                </c:pt>
                <c:pt idx="11214">
                  <c:v>10533</c:v>
                </c:pt>
                <c:pt idx="11215">
                  <c:v>1853</c:v>
                </c:pt>
                <c:pt idx="11216">
                  <c:v>7978</c:v>
                </c:pt>
                <c:pt idx="11217">
                  <c:v>2474</c:v>
                </c:pt>
                <c:pt idx="11218">
                  <c:v>3693</c:v>
                </c:pt>
                <c:pt idx="11219">
                  <c:v>11113</c:v>
                </c:pt>
                <c:pt idx="11220">
                  <c:v>7829</c:v>
                </c:pt>
                <c:pt idx="11221">
                  <c:v>11126</c:v>
                </c:pt>
                <c:pt idx="11222">
                  <c:v>8252</c:v>
                </c:pt>
                <c:pt idx="11223">
                  <c:v>3109</c:v>
                </c:pt>
                <c:pt idx="11224">
                  <c:v>15066</c:v>
                </c:pt>
                <c:pt idx="11225">
                  <c:v>6087</c:v>
                </c:pt>
                <c:pt idx="11226">
                  <c:v>7088</c:v>
                </c:pt>
                <c:pt idx="11227">
                  <c:v>11547</c:v>
                </c:pt>
                <c:pt idx="11228">
                  <c:v>5841</c:v>
                </c:pt>
                <c:pt idx="11229">
                  <c:v>6230</c:v>
                </c:pt>
                <c:pt idx="11230">
                  <c:v>19246</c:v>
                </c:pt>
                <c:pt idx="11231">
                  <c:v>2527</c:v>
                </c:pt>
                <c:pt idx="11232">
                  <c:v>5019</c:v>
                </c:pt>
                <c:pt idx="11233">
                  <c:v>10104</c:v>
                </c:pt>
                <c:pt idx="11234">
                  <c:v>4070</c:v>
                </c:pt>
                <c:pt idx="11235">
                  <c:v>6404</c:v>
                </c:pt>
                <c:pt idx="11236">
                  <c:v>6954</c:v>
                </c:pt>
                <c:pt idx="11237">
                  <c:v>12352</c:v>
                </c:pt>
                <c:pt idx="11238">
                  <c:v>8624</c:v>
                </c:pt>
                <c:pt idx="11239">
                  <c:v>4271</c:v>
                </c:pt>
                <c:pt idx="11240">
                  <c:v>7069</c:v>
                </c:pt>
                <c:pt idx="11241">
                  <c:v>373</c:v>
                </c:pt>
                <c:pt idx="11242">
                  <c:v>16088</c:v>
                </c:pt>
                <c:pt idx="11243">
                  <c:v>10236</c:v>
                </c:pt>
                <c:pt idx="11244">
                  <c:v>2943</c:v>
                </c:pt>
                <c:pt idx="11245">
                  <c:v>2415</c:v>
                </c:pt>
                <c:pt idx="11246">
                  <c:v>18103</c:v>
                </c:pt>
                <c:pt idx="11247">
                  <c:v>3253</c:v>
                </c:pt>
                <c:pt idx="11248">
                  <c:v>5517</c:v>
                </c:pt>
                <c:pt idx="11249">
                  <c:v>6712</c:v>
                </c:pt>
                <c:pt idx="11250">
                  <c:v>5527</c:v>
                </c:pt>
                <c:pt idx="11251">
                  <c:v>3293</c:v>
                </c:pt>
                <c:pt idx="11252">
                  <c:v>3566</c:v>
                </c:pt>
                <c:pt idx="11253">
                  <c:v>685</c:v>
                </c:pt>
                <c:pt idx="11254">
                  <c:v>8204</c:v>
                </c:pt>
                <c:pt idx="11255">
                  <c:v>1148</c:v>
                </c:pt>
                <c:pt idx="11256">
                  <c:v>9426</c:v>
                </c:pt>
                <c:pt idx="11257">
                  <c:v>6885</c:v>
                </c:pt>
                <c:pt idx="11258">
                  <c:v>21622</c:v>
                </c:pt>
                <c:pt idx="11259">
                  <c:v>14253</c:v>
                </c:pt>
                <c:pt idx="11260">
                  <c:v>1401</c:v>
                </c:pt>
                <c:pt idx="11261">
                  <c:v>161880</c:v>
                </c:pt>
                <c:pt idx="11262">
                  <c:v>168457</c:v>
                </c:pt>
                <c:pt idx="11263">
                  <c:v>176306</c:v>
                </c:pt>
                <c:pt idx="11264">
                  <c:v>199790</c:v>
                </c:pt>
                <c:pt idx="11265">
                  <c:v>173462</c:v>
                </c:pt>
                <c:pt idx="11266">
                  <c:v>165095</c:v>
                </c:pt>
                <c:pt idx="11267">
                  <c:v>161885</c:v>
                </c:pt>
                <c:pt idx="11268">
                  <c:v>153516</c:v>
                </c:pt>
                <c:pt idx="11269">
                  <c:v>166248</c:v>
                </c:pt>
                <c:pt idx="11270">
                  <c:v>215503</c:v>
                </c:pt>
                <c:pt idx="11271">
                  <c:v>214032</c:v>
                </c:pt>
                <c:pt idx="11272">
                  <c:v>193278</c:v>
                </c:pt>
                <c:pt idx="11273">
                  <c:v>165587</c:v>
                </c:pt>
                <c:pt idx="11274">
                  <c:v>179813</c:v>
                </c:pt>
                <c:pt idx="11275">
                  <c:v>192924</c:v>
                </c:pt>
                <c:pt idx="11276">
                  <c:v>203845</c:v>
                </c:pt>
                <c:pt idx="11277">
                  <c:v>170337</c:v>
                </c:pt>
                <c:pt idx="11278">
                  <c:v>190758</c:v>
                </c:pt>
                <c:pt idx="11279">
                  <c:v>164236</c:v>
                </c:pt>
                <c:pt idx="11280">
                  <c:v>192635</c:v>
                </c:pt>
                <c:pt idx="11281">
                  <c:v>161148</c:v>
                </c:pt>
                <c:pt idx="11282">
                  <c:v>204281</c:v>
                </c:pt>
                <c:pt idx="11283">
                  <c:v>178655</c:v>
                </c:pt>
                <c:pt idx="11284">
                  <c:v>198886</c:v>
                </c:pt>
                <c:pt idx="11285">
                  <c:v>206171</c:v>
                </c:pt>
                <c:pt idx="11286">
                  <c:v>162292</c:v>
                </c:pt>
                <c:pt idx="11287">
                  <c:v>62633</c:v>
                </c:pt>
                <c:pt idx="11288">
                  <c:v>141337</c:v>
                </c:pt>
                <c:pt idx="11289">
                  <c:v>84989</c:v>
                </c:pt>
                <c:pt idx="11290">
                  <c:v>67948</c:v>
                </c:pt>
                <c:pt idx="11291">
                  <c:v>132261</c:v>
                </c:pt>
                <c:pt idx="11292">
                  <c:v>137016</c:v>
                </c:pt>
                <c:pt idx="11293">
                  <c:v>67022</c:v>
                </c:pt>
                <c:pt idx="11294">
                  <c:v>84776</c:v>
                </c:pt>
                <c:pt idx="11295">
                  <c:v>129053</c:v>
                </c:pt>
                <c:pt idx="11296">
                  <c:v>126255</c:v>
                </c:pt>
                <c:pt idx="11297">
                  <c:v>88996</c:v>
                </c:pt>
                <c:pt idx="11298">
                  <c:v>129988</c:v>
                </c:pt>
                <c:pt idx="11299">
                  <c:v>145601</c:v>
                </c:pt>
                <c:pt idx="11300">
                  <c:v>138206</c:v>
                </c:pt>
                <c:pt idx="11301">
                  <c:v>105123</c:v>
                </c:pt>
                <c:pt idx="11302">
                  <c:v>130202</c:v>
                </c:pt>
                <c:pt idx="11303">
                  <c:v>113700</c:v>
                </c:pt>
                <c:pt idx="11304">
                  <c:v>140100</c:v>
                </c:pt>
                <c:pt idx="11305">
                  <c:v>135812</c:v>
                </c:pt>
                <c:pt idx="11306">
                  <c:v>35414</c:v>
                </c:pt>
                <c:pt idx="11307">
                  <c:v>27751</c:v>
                </c:pt>
                <c:pt idx="11308">
                  <c:v>46925</c:v>
                </c:pt>
                <c:pt idx="11309">
                  <c:v>37912</c:v>
                </c:pt>
                <c:pt idx="11310">
                  <c:v>36789</c:v>
                </c:pt>
                <c:pt idx="11311">
                  <c:v>40964</c:v>
                </c:pt>
                <c:pt idx="11312">
                  <c:v>22901</c:v>
                </c:pt>
                <c:pt idx="11313">
                  <c:v>32410</c:v>
                </c:pt>
                <c:pt idx="11314">
                  <c:v>31360</c:v>
                </c:pt>
                <c:pt idx="11315">
                  <c:v>23030</c:v>
                </c:pt>
                <c:pt idx="11316">
                  <c:v>40617</c:v>
                </c:pt>
                <c:pt idx="11317">
                  <c:v>23308</c:v>
                </c:pt>
                <c:pt idx="11318">
                  <c:v>26621</c:v>
                </c:pt>
                <c:pt idx="11319">
                  <c:v>29447</c:v>
                </c:pt>
                <c:pt idx="11320">
                  <c:v>33406</c:v>
                </c:pt>
                <c:pt idx="11321">
                  <c:v>43233</c:v>
                </c:pt>
                <c:pt idx="11322">
                  <c:v>13614</c:v>
                </c:pt>
                <c:pt idx="11323">
                  <c:v>11616</c:v>
                </c:pt>
                <c:pt idx="11324">
                  <c:v>4093</c:v>
                </c:pt>
                <c:pt idx="11325">
                  <c:v>6002</c:v>
                </c:pt>
                <c:pt idx="11326">
                  <c:v>1993</c:v>
                </c:pt>
                <c:pt idx="11327">
                  <c:v>6993</c:v>
                </c:pt>
                <c:pt idx="11328">
                  <c:v>9646</c:v>
                </c:pt>
                <c:pt idx="11329">
                  <c:v>10246</c:v>
                </c:pt>
                <c:pt idx="11330">
                  <c:v>9356</c:v>
                </c:pt>
                <c:pt idx="11331">
                  <c:v>11413</c:v>
                </c:pt>
                <c:pt idx="11332">
                  <c:v>4460</c:v>
                </c:pt>
                <c:pt idx="11333">
                  <c:v>1567</c:v>
                </c:pt>
                <c:pt idx="11334">
                  <c:v>7754</c:v>
                </c:pt>
                <c:pt idx="11335">
                  <c:v>2131</c:v>
                </c:pt>
                <c:pt idx="11336">
                  <c:v>3552</c:v>
                </c:pt>
                <c:pt idx="11337">
                  <c:v>488</c:v>
                </c:pt>
                <c:pt idx="11338">
                  <c:v>5875</c:v>
                </c:pt>
                <c:pt idx="11339">
                  <c:v>1227</c:v>
                </c:pt>
                <c:pt idx="11340">
                  <c:v>2515</c:v>
                </c:pt>
                <c:pt idx="11341">
                  <c:v>1045</c:v>
                </c:pt>
                <c:pt idx="11342">
                  <c:v>3617</c:v>
                </c:pt>
                <c:pt idx="11343">
                  <c:v>13182</c:v>
                </c:pt>
                <c:pt idx="11344">
                  <c:v>4450</c:v>
                </c:pt>
                <c:pt idx="11345">
                  <c:v>7228</c:v>
                </c:pt>
                <c:pt idx="11346">
                  <c:v>3008</c:v>
                </c:pt>
                <c:pt idx="11347">
                  <c:v>16367</c:v>
                </c:pt>
                <c:pt idx="11348">
                  <c:v>18613</c:v>
                </c:pt>
                <c:pt idx="11349">
                  <c:v>7241</c:v>
                </c:pt>
                <c:pt idx="11350">
                  <c:v>12252</c:v>
                </c:pt>
                <c:pt idx="11351">
                  <c:v>13208</c:v>
                </c:pt>
                <c:pt idx="11352">
                  <c:v>5678</c:v>
                </c:pt>
                <c:pt idx="11353">
                  <c:v>17054</c:v>
                </c:pt>
                <c:pt idx="11354">
                  <c:v>8741</c:v>
                </c:pt>
                <c:pt idx="11355">
                  <c:v>2236</c:v>
                </c:pt>
                <c:pt idx="11356">
                  <c:v>6768</c:v>
                </c:pt>
                <c:pt idx="11357">
                  <c:v>17433</c:v>
                </c:pt>
                <c:pt idx="11358">
                  <c:v>5276</c:v>
                </c:pt>
                <c:pt idx="11359">
                  <c:v>13260</c:v>
                </c:pt>
                <c:pt idx="11360">
                  <c:v>8033</c:v>
                </c:pt>
                <c:pt idx="11361">
                  <c:v>17464</c:v>
                </c:pt>
                <c:pt idx="11362">
                  <c:v>2299</c:v>
                </c:pt>
                <c:pt idx="11363">
                  <c:v>17482</c:v>
                </c:pt>
                <c:pt idx="11364">
                  <c:v>246</c:v>
                </c:pt>
                <c:pt idx="11365">
                  <c:v>5435</c:v>
                </c:pt>
                <c:pt idx="11366">
                  <c:v>6476</c:v>
                </c:pt>
                <c:pt idx="11367">
                  <c:v>17765</c:v>
                </c:pt>
                <c:pt idx="11368">
                  <c:v>776</c:v>
                </c:pt>
                <c:pt idx="11369">
                  <c:v>7623</c:v>
                </c:pt>
                <c:pt idx="11370">
                  <c:v>8351</c:v>
                </c:pt>
                <c:pt idx="11371">
                  <c:v>4843</c:v>
                </c:pt>
                <c:pt idx="11372">
                  <c:v>21277</c:v>
                </c:pt>
                <c:pt idx="11373">
                  <c:v>10906</c:v>
                </c:pt>
                <c:pt idx="11374">
                  <c:v>6963</c:v>
                </c:pt>
                <c:pt idx="11375">
                  <c:v>1909</c:v>
                </c:pt>
                <c:pt idx="11376">
                  <c:v>7031</c:v>
                </c:pt>
                <c:pt idx="11377">
                  <c:v>201510</c:v>
                </c:pt>
                <c:pt idx="11378">
                  <c:v>161813</c:v>
                </c:pt>
                <c:pt idx="11379">
                  <c:v>197783</c:v>
                </c:pt>
                <c:pt idx="11380">
                  <c:v>168653</c:v>
                </c:pt>
                <c:pt idx="11381">
                  <c:v>191077</c:v>
                </c:pt>
                <c:pt idx="11382">
                  <c:v>152345</c:v>
                </c:pt>
                <c:pt idx="11383">
                  <c:v>181492</c:v>
                </c:pt>
                <c:pt idx="11384">
                  <c:v>212346</c:v>
                </c:pt>
                <c:pt idx="11385">
                  <c:v>151985</c:v>
                </c:pt>
                <c:pt idx="11386">
                  <c:v>188343</c:v>
                </c:pt>
                <c:pt idx="11387">
                  <c:v>162191</c:v>
                </c:pt>
                <c:pt idx="11388">
                  <c:v>180939</c:v>
                </c:pt>
                <c:pt idx="11389">
                  <c:v>157291</c:v>
                </c:pt>
                <c:pt idx="11390">
                  <c:v>146937</c:v>
                </c:pt>
                <c:pt idx="11391">
                  <c:v>180133</c:v>
                </c:pt>
                <c:pt idx="11392">
                  <c:v>183839</c:v>
                </c:pt>
                <c:pt idx="11393">
                  <c:v>149156</c:v>
                </c:pt>
                <c:pt idx="11394">
                  <c:v>183315</c:v>
                </c:pt>
                <c:pt idx="11395">
                  <c:v>177411</c:v>
                </c:pt>
                <c:pt idx="11396">
                  <c:v>174618</c:v>
                </c:pt>
                <c:pt idx="11397">
                  <c:v>174696</c:v>
                </c:pt>
                <c:pt idx="11398">
                  <c:v>94116</c:v>
                </c:pt>
                <c:pt idx="11399">
                  <c:v>139690</c:v>
                </c:pt>
                <c:pt idx="11400">
                  <c:v>145492</c:v>
                </c:pt>
                <c:pt idx="11401">
                  <c:v>85165</c:v>
                </c:pt>
                <c:pt idx="11402">
                  <c:v>99042</c:v>
                </c:pt>
                <c:pt idx="11403">
                  <c:v>133425</c:v>
                </c:pt>
                <c:pt idx="11404">
                  <c:v>143674</c:v>
                </c:pt>
                <c:pt idx="11405">
                  <c:v>134009</c:v>
                </c:pt>
                <c:pt idx="11406">
                  <c:v>67084</c:v>
                </c:pt>
                <c:pt idx="11407">
                  <c:v>134815</c:v>
                </c:pt>
                <c:pt idx="11408">
                  <c:v>125634</c:v>
                </c:pt>
                <c:pt idx="11409">
                  <c:v>135270</c:v>
                </c:pt>
                <c:pt idx="11410">
                  <c:v>130347</c:v>
                </c:pt>
                <c:pt idx="11411">
                  <c:v>86768</c:v>
                </c:pt>
                <c:pt idx="11412">
                  <c:v>89880</c:v>
                </c:pt>
                <c:pt idx="11413">
                  <c:v>62854</c:v>
                </c:pt>
                <c:pt idx="11414">
                  <c:v>124387</c:v>
                </c:pt>
                <c:pt idx="11415">
                  <c:v>117975</c:v>
                </c:pt>
                <c:pt idx="11416">
                  <c:v>145649</c:v>
                </c:pt>
                <c:pt idx="11417">
                  <c:v>103745</c:v>
                </c:pt>
                <c:pt idx="11418">
                  <c:v>106523</c:v>
                </c:pt>
                <c:pt idx="11419">
                  <c:v>41065</c:v>
                </c:pt>
                <c:pt idx="11420">
                  <c:v>34692</c:v>
                </c:pt>
                <c:pt idx="11421">
                  <c:v>36751</c:v>
                </c:pt>
                <c:pt idx="11422">
                  <c:v>36238</c:v>
                </c:pt>
                <c:pt idx="11423">
                  <c:v>26869</c:v>
                </c:pt>
                <c:pt idx="11424">
                  <c:v>32821</c:v>
                </c:pt>
                <c:pt idx="11425">
                  <c:v>37103</c:v>
                </c:pt>
                <c:pt idx="11426">
                  <c:v>36510</c:v>
                </c:pt>
                <c:pt idx="11427">
                  <c:v>34377</c:v>
                </c:pt>
                <c:pt idx="11428">
                  <c:v>25988</c:v>
                </c:pt>
                <c:pt idx="11429">
                  <c:v>23695</c:v>
                </c:pt>
                <c:pt idx="11430">
                  <c:v>27949</c:v>
                </c:pt>
                <c:pt idx="11431">
                  <c:v>39940</c:v>
                </c:pt>
                <c:pt idx="11432">
                  <c:v>38197</c:v>
                </c:pt>
                <c:pt idx="11433">
                  <c:v>28596</c:v>
                </c:pt>
                <c:pt idx="11434">
                  <c:v>28050</c:v>
                </c:pt>
                <c:pt idx="11435">
                  <c:v>22469</c:v>
                </c:pt>
                <c:pt idx="11436">
                  <c:v>24969</c:v>
                </c:pt>
                <c:pt idx="11437">
                  <c:v>47410</c:v>
                </c:pt>
                <c:pt idx="11438">
                  <c:v>1127</c:v>
                </c:pt>
                <c:pt idx="11439">
                  <c:v>4641</c:v>
                </c:pt>
                <c:pt idx="11440">
                  <c:v>1781</c:v>
                </c:pt>
                <c:pt idx="11441">
                  <c:v>5279</c:v>
                </c:pt>
                <c:pt idx="11442">
                  <c:v>20000</c:v>
                </c:pt>
                <c:pt idx="11443">
                  <c:v>18247</c:v>
                </c:pt>
                <c:pt idx="11444">
                  <c:v>20643</c:v>
                </c:pt>
                <c:pt idx="11445">
                  <c:v>391</c:v>
                </c:pt>
                <c:pt idx="11446">
                  <c:v>9507</c:v>
                </c:pt>
                <c:pt idx="11447">
                  <c:v>18422</c:v>
                </c:pt>
                <c:pt idx="11448">
                  <c:v>14387</c:v>
                </c:pt>
                <c:pt idx="11449">
                  <c:v>11188</c:v>
                </c:pt>
                <c:pt idx="11450">
                  <c:v>7488</c:v>
                </c:pt>
                <c:pt idx="11451">
                  <c:v>3759</c:v>
                </c:pt>
                <c:pt idx="11452">
                  <c:v>11452</c:v>
                </c:pt>
                <c:pt idx="11453">
                  <c:v>12319</c:v>
                </c:pt>
                <c:pt idx="11454">
                  <c:v>2532</c:v>
                </c:pt>
                <c:pt idx="11455">
                  <c:v>2753</c:v>
                </c:pt>
                <c:pt idx="11456">
                  <c:v>10811</c:v>
                </c:pt>
                <c:pt idx="11457">
                  <c:v>4894</c:v>
                </c:pt>
                <c:pt idx="11458">
                  <c:v>15090</c:v>
                </c:pt>
                <c:pt idx="11459">
                  <c:v>5818</c:v>
                </c:pt>
                <c:pt idx="11460">
                  <c:v>4654</c:v>
                </c:pt>
                <c:pt idx="11461">
                  <c:v>10033</c:v>
                </c:pt>
                <c:pt idx="11462">
                  <c:v>1242</c:v>
                </c:pt>
                <c:pt idx="11463">
                  <c:v>10221</c:v>
                </c:pt>
                <c:pt idx="11464">
                  <c:v>12715</c:v>
                </c:pt>
                <c:pt idx="11465">
                  <c:v>10880</c:v>
                </c:pt>
                <c:pt idx="11466">
                  <c:v>11873</c:v>
                </c:pt>
                <c:pt idx="11467">
                  <c:v>4199</c:v>
                </c:pt>
                <c:pt idx="11468">
                  <c:v>20414</c:v>
                </c:pt>
                <c:pt idx="11469">
                  <c:v>1996</c:v>
                </c:pt>
                <c:pt idx="11470">
                  <c:v>14897</c:v>
                </c:pt>
                <c:pt idx="11471">
                  <c:v>19272</c:v>
                </c:pt>
                <c:pt idx="11472">
                  <c:v>20824</c:v>
                </c:pt>
                <c:pt idx="11473">
                  <c:v>12624</c:v>
                </c:pt>
                <c:pt idx="11474">
                  <c:v>5840</c:v>
                </c:pt>
                <c:pt idx="11475">
                  <c:v>19379</c:v>
                </c:pt>
                <c:pt idx="11476">
                  <c:v>11970</c:v>
                </c:pt>
                <c:pt idx="11477">
                  <c:v>4171</c:v>
                </c:pt>
                <c:pt idx="11478">
                  <c:v>7607</c:v>
                </c:pt>
                <c:pt idx="11479">
                  <c:v>7249</c:v>
                </c:pt>
                <c:pt idx="11480">
                  <c:v>22042</c:v>
                </c:pt>
                <c:pt idx="11481">
                  <c:v>5389</c:v>
                </c:pt>
                <c:pt idx="11482">
                  <c:v>9589</c:v>
                </c:pt>
                <c:pt idx="11483">
                  <c:v>8024</c:v>
                </c:pt>
                <c:pt idx="11484">
                  <c:v>2676</c:v>
                </c:pt>
                <c:pt idx="11485">
                  <c:v>189610</c:v>
                </c:pt>
                <c:pt idx="11486">
                  <c:v>229632</c:v>
                </c:pt>
                <c:pt idx="11487">
                  <c:v>151191</c:v>
                </c:pt>
                <c:pt idx="11488">
                  <c:v>218208</c:v>
                </c:pt>
                <c:pt idx="11489">
                  <c:v>160664</c:v>
                </c:pt>
                <c:pt idx="11490">
                  <c:v>216849</c:v>
                </c:pt>
                <c:pt idx="11491">
                  <c:v>179433</c:v>
                </c:pt>
                <c:pt idx="11492">
                  <c:v>169246</c:v>
                </c:pt>
                <c:pt idx="11493">
                  <c:v>150018</c:v>
                </c:pt>
                <c:pt idx="11494">
                  <c:v>206091</c:v>
                </c:pt>
                <c:pt idx="11495">
                  <c:v>202652</c:v>
                </c:pt>
                <c:pt idx="11496">
                  <c:v>149332</c:v>
                </c:pt>
                <c:pt idx="11497">
                  <c:v>168446</c:v>
                </c:pt>
                <c:pt idx="11498">
                  <c:v>204733</c:v>
                </c:pt>
                <c:pt idx="11499">
                  <c:v>205346</c:v>
                </c:pt>
                <c:pt idx="11500">
                  <c:v>183452</c:v>
                </c:pt>
                <c:pt idx="11501">
                  <c:v>178030</c:v>
                </c:pt>
                <c:pt idx="11502">
                  <c:v>172168</c:v>
                </c:pt>
                <c:pt idx="11503">
                  <c:v>226322</c:v>
                </c:pt>
                <c:pt idx="11504">
                  <c:v>186142</c:v>
                </c:pt>
                <c:pt idx="11505">
                  <c:v>191473</c:v>
                </c:pt>
                <c:pt idx="11506">
                  <c:v>158445</c:v>
                </c:pt>
                <c:pt idx="11507">
                  <c:v>148522</c:v>
                </c:pt>
                <c:pt idx="11508">
                  <c:v>209190</c:v>
                </c:pt>
                <c:pt idx="11509">
                  <c:v>160592</c:v>
                </c:pt>
                <c:pt idx="11510">
                  <c:v>136494</c:v>
                </c:pt>
                <c:pt idx="11511">
                  <c:v>101239</c:v>
                </c:pt>
                <c:pt idx="11512">
                  <c:v>114530</c:v>
                </c:pt>
                <c:pt idx="11513">
                  <c:v>97582</c:v>
                </c:pt>
                <c:pt idx="11514">
                  <c:v>110245</c:v>
                </c:pt>
                <c:pt idx="11515">
                  <c:v>93402</c:v>
                </c:pt>
                <c:pt idx="11516">
                  <c:v>136813</c:v>
                </c:pt>
                <c:pt idx="11517">
                  <c:v>88079</c:v>
                </c:pt>
                <c:pt idx="11518">
                  <c:v>66457</c:v>
                </c:pt>
                <c:pt idx="11519">
                  <c:v>108341</c:v>
                </c:pt>
                <c:pt idx="11520">
                  <c:v>144346</c:v>
                </c:pt>
                <c:pt idx="11521">
                  <c:v>129295</c:v>
                </c:pt>
                <c:pt idx="11522">
                  <c:v>67026</c:v>
                </c:pt>
                <c:pt idx="11523">
                  <c:v>105550</c:v>
                </c:pt>
                <c:pt idx="11524">
                  <c:v>90467</c:v>
                </c:pt>
                <c:pt idx="11525">
                  <c:v>130400</c:v>
                </c:pt>
                <c:pt idx="11526">
                  <c:v>84778</c:v>
                </c:pt>
                <c:pt idx="11527">
                  <c:v>100275</c:v>
                </c:pt>
                <c:pt idx="11528">
                  <c:v>125400</c:v>
                </c:pt>
                <c:pt idx="11529">
                  <c:v>39245</c:v>
                </c:pt>
                <c:pt idx="11530">
                  <c:v>37382</c:v>
                </c:pt>
                <c:pt idx="11531">
                  <c:v>36478</c:v>
                </c:pt>
                <c:pt idx="11532">
                  <c:v>33799</c:v>
                </c:pt>
                <c:pt idx="11533">
                  <c:v>25475</c:v>
                </c:pt>
                <c:pt idx="11534">
                  <c:v>29694</c:v>
                </c:pt>
                <c:pt idx="11535">
                  <c:v>56843</c:v>
                </c:pt>
                <c:pt idx="11536">
                  <c:v>26795</c:v>
                </c:pt>
                <c:pt idx="11537">
                  <c:v>25158</c:v>
                </c:pt>
                <c:pt idx="11538">
                  <c:v>22931</c:v>
                </c:pt>
                <c:pt idx="11539">
                  <c:v>25168</c:v>
                </c:pt>
                <c:pt idx="11540">
                  <c:v>52276</c:v>
                </c:pt>
                <c:pt idx="11541">
                  <c:v>30951</c:v>
                </c:pt>
                <c:pt idx="11542">
                  <c:v>39145</c:v>
                </c:pt>
                <c:pt idx="11543">
                  <c:v>22594</c:v>
                </c:pt>
                <c:pt idx="11544">
                  <c:v>30248</c:v>
                </c:pt>
                <c:pt idx="11545">
                  <c:v>24151</c:v>
                </c:pt>
                <c:pt idx="11546">
                  <c:v>37379</c:v>
                </c:pt>
                <c:pt idx="11547">
                  <c:v>23920</c:v>
                </c:pt>
                <c:pt idx="11548">
                  <c:v>33125</c:v>
                </c:pt>
                <c:pt idx="11549">
                  <c:v>30760</c:v>
                </c:pt>
                <c:pt idx="11550">
                  <c:v>6346</c:v>
                </c:pt>
                <c:pt idx="11551">
                  <c:v>22123</c:v>
                </c:pt>
                <c:pt idx="11552">
                  <c:v>11135</c:v>
                </c:pt>
                <c:pt idx="11553">
                  <c:v>1368</c:v>
                </c:pt>
                <c:pt idx="11554">
                  <c:v>8863</c:v>
                </c:pt>
                <c:pt idx="11555">
                  <c:v>9022</c:v>
                </c:pt>
                <c:pt idx="11556">
                  <c:v>5876</c:v>
                </c:pt>
                <c:pt idx="11557">
                  <c:v>4332</c:v>
                </c:pt>
                <c:pt idx="11558">
                  <c:v>8295</c:v>
                </c:pt>
                <c:pt idx="11559">
                  <c:v>13495</c:v>
                </c:pt>
                <c:pt idx="11560">
                  <c:v>10578</c:v>
                </c:pt>
                <c:pt idx="11561">
                  <c:v>3302</c:v>
                </c:pt>
                <c:pt idx="11562">
                  <c:v>10612</c:v>
                </c:pt>
                <c:pt idx="11563">
                  <c:v>9866</c:v>
                </c:pt>
                <c:pt idx="11564">
                  <c:v>8834</c:v>
                </c:pt>
                <c:pt idx="11565">
                  <c:v>9082</c:v>
                </c:pt>
                <c:pt idx="11566">
                  <c:v>5412</c:v>
                </c:pt>
                <c:pt idx="11567">
                  <c:v>13979</c:v>
                </c:pt>
                <c:pt idx="11568">
                  <c:v>3610</c:v>
                </c:pt>
                <c:pt idx="11569">
                  <c:v>4404</c:v>
                </c:pt>
                <c:pt idx="11570">
                  <c:v>21036</c:v>
                </c:pt>
                <c:pt idx="11571">
                  <c:v>6939</c:v>
                </c:pt>
                <c:pt idx="11572">
                  <c:v>5836</c:v>
                </c:pt>
                <c:pt idx="11573">
                  <c:v>2643</c:v>
                </c:pt>
                <c:pt idx="11574">
                  <c:v>5843</c:v>
                </c:pt>
                <c:pt idx="11575">
                  <c:v>6949</c:v>
                </c:pt>
                <c:pt idx="11576">
                  <c:v>5349</c:v>
                </c:pt>
                <c:pt idx="11577">
                  <c:v>11499</c:v>
                </c:pt>
                <c:pt idx="11578">
                  <c:v>860</c:v>
                </c:pt>
                <c:pt idx="11579">
                  <c:v>5804</c:v>
                </c:pt>
                <c:pt idx="11580">
                  <c:v>3538</c:v>
                </c:pt>
                <c:pt idx="11581">
                  <c:v>4503</c:v>
                </c:pt>
                <c:pt idx="11582">
                  <c:v>5275</c:v>
                </c:pt>
                <c:pt idx="11583">
                  <c:v>7143</c:v>
                </c:pt>
                <c:pt idx="11584">
                  <c:v>1934</c:v>
                </c:pt>
                <c:pt idx="11585">
                  <c:v>4176</c:v>
                </c:pt>
                <c:pt idx="11586">
                  <c:v>9345</c:v>
                </c:pt>
                <c:pt idx="11587">
                  <c:v>7230</c:v>
                </c:pt>
                <c:pt idx="11588">
                  <c:v>10683</c:v>
                </c:pt>
                <c:pt idx="11589">
                  <c:v>10544</c:v>
                </c:pt>
                <c:pt idx="11590">
                  <c:v>2440</c:v>
                </c:pt>
                <c:pt idx="11591">
                  <c:v>4649</c:v>
                </c:pt>
                <c:pt idx="11592">
                  <c:v>20836</c:v>
                </c:pt>
                <c:pt idx="11593">
                  <c:v>17071</c:v>
                </c:pt>
                <c:pt idx="11594">
                  <c:v>21095</c:v>
                </c:pt>
                <c:pt idx="11595">
                  <c:v>4117</c:v>
                </c:pt>
                <c:pt idx="11596">
                  <c:v>5254</c:v>
                </c:pt>
                <c:pt idx="11597">
                  <c:v>6233</c:v>
                </c:pt>
                <c:pt idx="11598">
                  <c:v>7578</c:v>
                </c:pt>
                <c:pt idx="11599">
                  <c:v>200632</c:v>
                </c:pt>
                <c:pt idx="11600">
                  <c:v>207883</c:v>
                </c:pt>
                <c:pt idx="11601">
                  <c:v>173269</c:v>
                </c:pt>
                <c:pt idx="11602">
                  <c:v>212376</c:v>
                </c:pt>
                <c:pt idx="11603">
                  <c:v>172312</c:v>
                </c:pt>
                <c:pt idx="11604">
                  <c:v>183459</c:v>
                </c:pt>
                <c:pt idx="11605">
                  <c:v>220193</c:v>
                </c:pt>
                <c:pt idx="11606">
                  <c:v>216014</c:v>
                </c:pt>
                <c:pt idx="11607">
                  <c:v>174128</c:v>
                </c:pt>
                <c:pt idx="11608">
                  <c:v>166556</c:v>
                </c:pt>
                <c:pt idx="11609">
                  <c:v>150162</c:v>
                </c:pt>
                <c:pt idx="11610">
                  <c:v>202564</c:v>
                </c:pt>
                <c:pt idx="11611">
                  <c:v>158604</c:v>
                </c:pt>
                <c:pt idx="11612">
                  <c:v>147396</c:v>
                </c:pt>
                <c:pt idx="11613">
                  <c:v>224710</c:v>
                </c:pt>
                <c:pt idx="11614">
                  <c:v>185028</c:v>
                </c:pt>
                <c:pt idx="11615">
                  <c:v>177477</c:v>
                </c:pt>
                <c:pt idx="11616">
                  <c:v>164600</c:v>
                </c:pt>
                <c:pt idx="11617">
                  <c:v>147919</c:v>
                </c:pt>
                <c:pt idx="11618">
                  <c:v>193328</c:v>
                </c:pt>
                <c:pt idx="11619">
                  <c:v>170867</c:v>
                </c:pt>
                <c:pt idx="11620">
                  <c:v>155943</c:v>
                </c:pt>
                <c:pt idx="11621">
                  <c:v>191895</c:v>
                </c:pt>
                <c:pt idx="11622">
                  <c:v>176936</c:v>
                </c:pt>
                <c:pt idx="11623">
                  <c:v>207975</c:v>
                </c:pt>
                <c:pt idx="11624">
                  <c:v>149078</c:v>
                </c:pt>
                <c:pt idx="11625">
                  <c:v>158343</c:v>
                </c:pt>
                <c:pt idx="11626">
                  <c:v>168792</c:v>
                </c:pt>
                <c:pt idx="11627">
                  <c:v>163478</c:v>
                </c:pt>
                <c:pt idx="11628">
                  <c:v>146253</c:v>
                </c:pt>
                <c:pt idx="11629">
                  <c:v>73253</c:v>
                </c:pt>
                <c:pt idx="11630">
                  <c:v>64769</c:v>
                </c:pt>
                <c:pt idx="11631">
                  <c:v>127650</c:v>
                </c:pt>
                <c:pt idx="11632">
                  <c:v>103752</c:v>
                </c:pt>
                <c:pt idx="11633">
                  <c:v>93463</c:v>
                </c:pt>
                <c:pt idx="11634">
                  <c:v>129315</c:v>
                </c:pt>
                <c:pt idx="11635">
                  <c:v>86165</c:v>
                </c:pt>
                <c:pt idx="11636">
                  <c:v>104780</c:v>
                </c:pt>
                <c:pt idx="11637">
                  <c:v>126213</c:v>
                </c:pt>
                <c:pt idx="11638">
                  <c:v>90972</c:v>
                </c:pt>
                <c:pt idx="11639">
                  <c:v>73363</c:v>
                </c:pt>
                <c:pt idx="11640">
                  <c:v>113311</c:v>
                </c:pt>
                <c:pt idx="11641">
                  <c:v>115944</c:v>
                </c:pt>
                <c:pt idx="11642">
                  <c:v>142158</c:v>
                </c:pt>
                <c:pt idx="11643">
                  <c:v>109827</c:v>
                </c:pt>
                <c:pt idx="11644">
                  <c:v>89550</c:v>
                </c:pt>
                <c:pt idx="11645">
                  <c:v>72957</c:v>
                </c:pt>
                <c:pt idx="11646">
                  <c:v>137780</c:v>
                </c:pt>
                <c:pt idx="11647">
                  <c:v>64706</c:v>
                </c:pt>
                <c:pt idx="11648">
                  <c:v>61996</c:v>
                </c:pt>
                <c:pt idx="11649">
                  <c:v>120269</c:v>
                </c:pt>
                <c:pt idx="11650">
                  <c:v>143048</c:v>
                </c:pt>
                <c:pt idx="11651">
                  <c:v>120444</c:v>
                </c:pt>
                <c:pt idx="11652">
                  <c:v>97339</c:v>
                </c:pt>
                <c:pt idx="11653">
                  <c:v>99286</c:v>
                </c:pt>
                <c:pt idx="11654">
                  <c:v>136085</c:v>
                </c:pt>
                <c:pt idx="11655">
                  <c:v>129031</c:v>
                </c:pt>
                <c:pt idx="11656">
                  <c:v>93094</c:v>
                </c:pt>
                <c:pt idx="11657">
                  <c:v>66256</c:v>
                </c:pt>
                <c:pt idx="11658">
                  <c:v>81100</c:v>
                </c:pt>
                <c:pt idx="11659">
                  <c:v>69632</c:v>
                </c:pt>
                <c:pt idx="11660">
                  <c:v>27336</c:v>
                </c:pt>
                <c:pt idx="11661">
                  <c:v>33959</c:v>
                </c:pt>
                <c:pt idx="11662">
                  <c:v>49392</c:v>
                </c:pt>
                <c:pt idx="11663">
                  <c:v>25992</c:v>
                </c:pt>
                <c:pt idx="11664">
                  <c:v>33421</c:v>
                </c:pt>
                <c:pt idx="11665">
                  <c:v>34118</c:v>
                </c:pt>
                <c:pt idx="11666">
                  <c:v>35618</c:v>
                </c:pt>
                <c:pt idx="11667">
                  <c:v>31111</c:v>
                </c:pt>
                <c:pt idx="11668">
                  <c:v>39515</c:v>
                </c:pt>
                <c:pt idx="11669">
                  <c:v>35635</c:v>
                </c:pt>
                <c:pt idx="11670">
                  <c:v>31067</c:v>
                </c:pt>
                <c:pt idx="11671">
                  <c:v>36234</c:v>
                </c:pt>
                <c:pt idx="11672">
                  <c:v>41329</c:v>
                </c:pt>
                <c:pt idx="11673">
                  <c:v>29080</c:v>
                </c:pt>
                <c:pt idx="11674">
                  <c:v>36698</c:v>
                </c:pt>
                <c:pt idx="11675">
                  <c:v>25866</c:v>
                </c:pt>
                <c:pt idx="11676">
                  <c:v>56641</c:v>
                </c:pt>
                <c:pt idx="11677">
                  <c:v>24779</c:v>
                </c:pt>
                <c:pt idx="11678">
                  <c:v>31558</c:v>
                </c:pt>
                <c:pt idx="11679">
                  <c:v>25081</c:v>
                </c:pt>
                <c:pt idx="11680">
                  <c:v>37444</c:v>
                </c:pt>
                <c:pt idx="11681">
                  <c:v>23614</c:v>
                </c:pt>
                <c:pt idx="11682">
                  <c:v>23733</c:v>
                </c:pt>
                <c:pt idx="11683">
                  <c:v>39320</c:v>
                </c:pt>
                <c:pt idx="11684">
                  <c:v>38795</c:v>
                </c:pt>
                <c:pt idx="11685">
                  <c:v>2733</c:v>
                </c:pt>
                <c:pt idx="11686">
                  <c:v>12189</c:v>
                </c:pt>
                <c:pt idx="11687">
                  <c:v>7808</c:v>
                </c:pt>
                <c:pt idx="11688">
                  <c:v>13412</c:v>
                </c:pt>
                <c:pt idx="11689">
                  <c:v>8530</c:v>
                </c:pt>
                <c:pt idx="11690">
                  <c:v>2178</c:v>
                </c:pt>
                <c:pt idx="11691">
                  <c:v>412</c:v>
                </c:pt>
                <c:pt idx="11692">
                  <c:v>9062</c:v>
                </c:pt>
                <c:pt idx="11693">
                  <c:v>19127</c:v>
                </c:pt>
                <c:pt idx="11694">
                  <c:v>13553</c:v>
                </c:pt>
                <c:pt idx="11695">
                  <c:v>20136</c:v>
                </c:pt>
                <c:pt idx="11696">
                  <c:v>11373</c:v>
                </c:pt>
                <c:pt idx="11697">
                  <c:v>13010</c:v>
                </c:pt>
                <c:pt idx="11698">
                  <c:v>13919</c:v>
                </c:pt>
                <c:pt idx="11699">
                  <c:v>4849</c:v>
                </c:pt>
                <c:pt idx="11700">
                  <c:v>3814</c:v>
                </c:pt>
                <c:pt idx="11701">
                  <c:v>3524</c:v>
                </c:pt>
                <c:pt idx="11702">
                  <c:v>4017</c:v>
                </c:pt>
                <c:pt idx="11703">
                  <c:v>1812</c:v>
                </c:pt>
                <c:pt idx="11704">
                  <c:v>5798</c:v>
                </c:pt>
                <c:pt idx="11705">
                  <c:v>11258</c:v>
                </c:pt>
                <c:pt idx="11706">
                  <c:v>3746</c:v>
                </c:pt>
                <c:pt idx="11707">
                  <c:v>13212</c:v>
                </c:pt>
                <c:pt idx="11708">
                  <c:v>14991</c:v>
                </c:pt>
                <c:pt idx="11709">
                  <c:v>13277</c:v>
                </c:pt>
                <c:pt idx="11710">
                  <c:v>1175</c:v>
                </c:pt>
                <c:pt idx="11711">
                  <c:v>12541</c:v>
                </c:pt>
                <c:pt idx="11712">
                  <c:v>1226</c:v>
                </c:pt>
                <c:pt idx="11713">
                  <c:v>3502</c:v>
                </c:pt>
                <c:pt idx="11714">
                  <c:v>5460</c:v>
                </c:pt>
                <c:pt idx="11715">
                  <c:v>7657</c:v>
                </c:pt>
                <c:pt idx="11716">
                  <c:v>15613</c:v>
                </c:pt>
                <c:pt idx="11717">
                  <c:v>601</c:v>
                </c:pt>
                <c:pt idx="11718">
                  <c:v>11030</c:v>
                </c:pt>
                <c:pt idx="11719">
                  <c:v>7713</c:v>
                </c:pt>
                <c:pt idx="11720">
                  <c:v>15990</c:v>
                </c:pt>
                <c:pt idx="11721">
                  <c:v>7795</c:v>
                </c:pt>
                <c:pt idx="11722">
                  <c:v>7232</c:v>
                </c:pt>
                <c:pt idx="11723">
                  <c:v>1424</c:v>
                </c:pt>
                <c:pt idx="11724">
                  <c:v>2681</c:v>
                </c:pt>
                <c:pt idx="11725">
                  <c:v>12059</c:v>
                </c:pt>
                <c:pt idx="11726">
                  <c:v>16456</c:v>
                </c:pt>
                <c:pt idx="11727">
                  <c:v>19253</c:v>
                </c:pt>
                <c:pt idx="11728">
                  <c:v>16972</c:v>
                </c:pt>
                <c:pt idx="11729">
                  <c:v>3564</c:v>
                </c:pt>
                <c:pt idx="11730">
                  <c:v>4693</c:v>
                </c:pt>
                <c:pt idx="11731">
                  <c:v>19915</c:v>
                </c:pt>
                <c:pt idx="11732">
                  <c:v>17430</c:v>
                </c:pt>
                <c:pt idx="11733">
                  <c:v>20036</c:v>
                </c:pt>
                <c:pt idx="11734">
                  <c:v>9860</c:v>
                </c:pt>
                <c:pt idx="11735">
                  <c:v>10214</c:v>
                </c:pt>
                <c:pt idx="11736">
                  <c:v>792</c:v>
                </c:pt>
                <c:pt idx="11737">
                  <c:v>21866</c:v>
                </c:pt>
                <c:pt idx="11738">
                  <c:v>12568</c:v>
                </c:pt>
                <c:pt idx="11739">
                  <c:v>5609</c:v>
                </c:pt>
                <c:pt idx="11740">
                  <c:v>7579</c:v>
                </c:pt>
                <c:pt idx="11741">
                  <c:v>7586</c:v>
                </c:pt>
                <c:pt idx="11742">
                  <c:v>3514</c:v>
                </c:pt>
                <c:pt idx="11743">
                  <c:v>215463</c:v>
                </c:pt>
                <c:pt idx="11744">
                  <c:v>199382</c:v>
                </c:pt>
                <c:pt idx="11745">
                  <c:v>187976</c:v>
                </c:pt>
                <c:pt idx="11746">
                  <c:v>156015</c:v>
                </c:pt>
                <c:pt idx="11747">
                  <c:v>207311</c:v>
                </c:pt>
                <c:pt idx="11748">
                  <c:v>157014</c:v>
                </c:pt>
                <c:pt idx="11749">
                  <c:v>183716</c:v>
                </c:pt>
                <c:pt idx="11750">
                  <c:v>157449</c:v>
                </c:pt>
                <c:pt idx="11751">
                  <c:v>194992</c:v>
                </c:pt>
                <c:pt idx="11752">
                  <c:v>157696</c:v>
                </c:pt>
                <c:pt idx="11753">
                  <c:v>203997</c:v>
                </c:pt>
                <c:pt idx="11754">
                  <c:v>157979</c:v>
                </c:pt>
                <c:pt idx="11755">
                  <c:v>212581</c:v>
                </c:pt>
                <c:pt idx="11756">
                  <c:v>158967</c:v>
                </c:pt>
                <c:pt idx="11757">
                  <c:v>181574</c:v>
                </c:pt>
                <c:pt idx="11758">
                  <c:v>163798</c:v>
                </c:pt>
                <c:pt idx="11759">
                  <c:v>223455</c:v>
                </c:pt>
                <c:pt idx="11760">
                  <c:v>165600</c:v>
                </c:pt>
                <c:pt idx="11761">
                  <c:v>193912</c:v>
                </c:pt>
                <c:pt idx="11762">
                  <c:v>166443</c:v>
                </c:pt>
                <c:pt idx="11763">
                  <c:v>195533</c:v>
                </c:pt>
                <c:pt idx="11764">
                  <c:v>169368</c:v>
                </c:pt>
                <c:pt idx="11765">
                  <c:v>203584</c:v>
                </c:pt>
                <c:pt idx="11766">
                  <c:v>171721</c:v>
                </c:pt>
                <c:pt idx="11767">
                  <c:v>206588</c:v>
                </c:pt>
                <c:pt idx="11768">
                  <c:v>171889</c:v>
                </c:pt>
                <c:pt idx="11769">
                  <c:v>209664</c:v>
                </c:pt>
                <c:pt idx="11770">
                  <c:v>173253</c:v>
                </c:pt>
                <c:pt idx="11771">
                  <c:v>214899</c:v>
                </c:pt>
                <c:pt idx="11772">
                  <c:v>177751</c:v>
                </c:pt>
                <c:pt idx="11773">
                  <c:v>219509</c:v>
                </c:pt>
                <c:pt idx="11774">
                  <c:v>181376</c:v>
                </c:pt>
                <c:pt idx="11775">
                  <c:v>224149</c:v>
                </c:pt>
              </c:strCache>
            </c:strRef>
          </c:cat>
          <c:val>
            <c:numRef>
              <c:f>'ratings by game'!$B$2:$B$77314</c:f>
              <c:numCache>
                <c:formatCode>General</c:formatCode>
                <c:ptCount val="11776"/>
                <c:pt idx="0">
                  <c:v>70244</c:v>
                </c:pt>
                <c:pt idx="1">
                  <c:v>69861</c:v>
                </c:pt>
                <c:pt idx="2">
                  <c:v>65664</c:v>
                </c:pt>
                <c:pt idx="3">
                  <c:v>57924</c:v>
                </c:pt>
                <c:pt idx="4">
                  <c:v>54428</c:v>
                </c:pt>
                <c:pt idx="5">
                  <c:v>50233</c:v>
                </c:pt>
                <c:pt idx="6">
                  <c:v>49704</c:v>
                </c:pt>
                <c:pt idx="7">
                  <c:v>49181</c:v>
                </c:pt>
                <c:pt idx="8">
                  <c:v>44925</c:v>
                </c:pt>
                <c:pt idx="9">
                  <c:v>43295</c:v>
                </c:pt>
                <c:pt idx="10">
                  <c:v>38745</c:v>
                </c:pt>
                <c:pt idx="11">
                  <c:v>38456</c:v>
                </c:pt>
                <c:pt idx="12">
                  <c:v>37695</c:v>
                </c:pt>
                <c:pt idx="13">
                  <c:v>37297</c:v>
                </c:pt>
                <c:pt idx="14">
                  <c:v>35350</c:v>
                </c:pt>
                <c:pt idx="15">
                  <c:v>33130</c:v>
                </c:pt>
                <c:pt idx="16">
                  <c:v>32702</c:v>
                </c:pt>
                <c:pt idx="17">
                  <c:v>32216</c:v>
                </c:pt>
                <c:pt idx="18">
                  <c:v>31681</c:v>
                </c:pt>
                <c:pt idx="19">
                  <c:v>30743</c:v>
                </c:pt>
                <c:pt idx="20">
                  <c:v>30574</c:v>
                </c:pt>
                <c:pt idx="21">
                  <c:v>29995</c:v>
                </c:pt>
                <c:pt idx="22">
                  <c:v>29180</c:v>
                </c:pt>
                <c:pt idx="23">
                  <c:v>28240</c:v>
                </c:pt>
                <c:pt idx="24">
                  <c:v>28212</c:v>
                </c:pt>
                <c:pt idx="25">
                  <c:v>27562</c:v>
                </c:pt>
                <c:pt idx="26">
                  <c:v>26699</c:v>
                </c:pt>
                <c:pt idx="27">
                  <c:v>26613</c:v>
                </c:pt>
                <c:pt idx="28">
                  <c:v>26113</c:v>
                </c:pt>
                <c:pt idx="29">
                  <c:v>25367</c:v>
                </c:pt>
                <c:pt idx="30">
                  <c:v>25199</c:v>
                </c:pt>
                <c:pt idx="31">
                  <c:v>24667</c:v>
                </c:pt>
                <c:pt idx="32">
                  <c:v>23787</c:v>
                </c:pt>
                <c:pt idx="33">
                  <c:v>23683</c:v>
                </c:pt>
                <c:pt idx="34">
                  <c:v>23223</c:v>
                </c:pt>
                <c:pt idx="35">
                  <c:v>22508</c:v>
                </c:pt>
                <c:pt idx="36">
                  <c:v>22269</c:v>
                </c:pt>
                <c:pt idx="37">
                  <c:v>22187</c:v>
                </c:pt>
                <c:pt idx="38">
                  <c:v>21972</c:v>
                </c:pt>
                <c:pt idx="39">
                  <c:v>21457</c:v>
                </c:pt>
                <c:pt idx="40">
                  <c:v>21320</c:v>
                </c:pt>
                <c:pt idx="41">
                  <c:v>21037</c:v>
                </c:pt>
                <c:pt idx="42">
                  <c:v>21032</c:v>
                </c:pt>
                <c:pt idx="43">
                  <c:v>20979</c:v>
                </c:pt>
                <c:pt idx="44">
                  <c:v>20840</c:v>
                </c:pt>
                <c:pt idx="45">
                  <c:v>20814</c:v>
                </c:pt>
                <c:pt idx="46">
                  <c:v>20723</c:v>
                </c:pt>
                <c:pt idx="47">
                  <c:v>20674</c:v>
                </c:pt>
                <c:pt idx="48">
                  <c:v>20263</c:v>
                </c:pt>
                <c:pt idx="49">
                  <c:v>20258</c:v>
                </c:pt>
                <c:pt idx="50">
                  <c:v>20063</c:v>
                </c:pt>
                <c:pt idx="51">
                  <c:v>19959</c:v>
                </c:pt>
                <c:pt idx="52">
                  <c:v>19901</c:v>
                </c:pt>
                <c:pt idx="53">
                  <c:v>19885</c:v>
                </c:pt>
                <c:pt idx="54">
                  <c:v>19835</c:v>
                </c:pt>
                <c:pt idx="55">
                  <c:v>19696</c:v>
                </c:pt>
                <c:pt idx="56">
                  <c:v>19665</c:v>
                </c:pt>
                <c:pt idx="57">
                  <c:v>19571</c:v>
                </c:pt>
                <c:pt idx="58">
                  <c:v>19379</c:v>
                </c:pt>
                <c:pt idx="59">
                  <c:v>19163</c:v>
                </c:pt>
                <c:pt idx="60">
                  <c:v>19113</c:v>
                </c:pt>
                <c:pt idx="61">
                  <c:v>19104</c:v>
                </c:pt>
                <c:pt idx="62">
                  <c:v>19094</c:v>
                </c:pt>
                <c:pt idx="63">
                  <c:v>18858</c:v>
                </c:pt>
                <c:pt idx="64">
                  <c:v>18805</c:v>
                </c:pt>
                <c:pt idx="65">
                  <c:v>18786</c:v>
                </c:pt>
                <c:pt idx="66">
                  <c:v>18766</c:v>
                </c:pt>
                <c:pt idx="67">
                  <c:v>18007</c:v>
                </c:pt>
                <c:pt idx="68">
                  <c:v>17563</c:v>
                </c:pt>
                <c:pt idx="69">
                  <c:v>17447</c:v>
                </c:pt>
                <c:pt idx="70">
                  <c:v>17308</c:v>
                </c:pt>
                <c:pt idx="71">
                  <c:v>17216</c:v>
                </c:pt>
                <c:pt idx="72">
                  <c:v>16990</c:v>
                </c:pt>
                <c:pt idx="73">
                  <c:v>16828</c:v>
                </c:pt>
                <c:pt idx="74">
                  <c:v>16652</c:v>
                </c:pt>
                <c:pt idx="75">
                  <c:v>16472</c:v>
                </c:pt>
                <c:pt idx="76">
                  <c:v>16255</c:v>
                </c:pt>
                <c:pt idx="77">
                  <c:v>16032</c:v>
                </c:pt>
                <c:pt idx="78">
                  <c:v>15974</c:v>
                </c:pt>
                <c:pt idx="79">
                  <c:v>15782</c:v>
                </c:pt>
                <c:pt idx="80">
                  <c:v>15752</c:v>
                </c:pt>
                <c:pt idx="81">
                  <c:v>15737</c:v>
                </c:pt>
                <c:pt idx="82">
                  <c:v>15677</c:v>
                </c:pt>
                <c:pt idx="83">
                  <c:v>15659</c:v>
                </c:pt>
                <c:pt idx="84">
                  <c:v>15610</c:v>
                </c:pt>
                <c:pt idx="85">
                  <c:v>15594</c:v>
                </c:pt>
                <c:pt idx="86">
                  <c:v>15588</c:v>
                </c:pt>
                <c:pt idx="87">
                  <c:v>15565</c:v>
                </c:pt>
                <c:pt idx="88">
                  <c:v>15542</c:v>
                </c:pt>
                <c:pt idx="89">
                  <c:v>15533</c:v>
                </c:pt>
                <c:pt idx="90">
                  <c:v>15385</c:v>
                </c:pt>
                <c:pt idx="91">
                  <c:v>15366</c:v>
                </c:pt>
                <c:pt idx="92">
                  <c:v>15352</c:v>
                </c:pt>
                <c:pt idx="93">
                  <c:v>15043</c:v>
                </c:pt>
                <c:pt idx="94">
                  <c:v>14992</c:v>
                </c:pt>
                <c:pt idx="95">
                  <c:v>14906</c:v>
                </c:pt>
                <c:pt idx="96">
                  <c:v>14644</c:v>
                </c:pt>
                <c:pt idx="97">
                  <c:v>14542</c:v>
                </c:pt>
                <c:pt idx="98">
                  <c:v>14419</c:v>
                </c:pt>
                <c:pt idx="99">
                  <c:v>14355</c:v>
                </c:pt>
                <c:pt idx="100">
                  <c:v>14291</c:v>
                </c:pt>
                <c:pt idx="101">
                  <c:v>14287</c:v>
                </c:pt>
                <c:pt idx="102">
                  <c:v>14133</c:v>
                </c:pt>
                <c:pt idx="103">
                  <c:v>14071</c:v>
                </c:pt>
                <c:pt idx="104">
                  <c:v>13904</c:v>
                </c:pt>
                <c:pt idx="105">
                  <c:v>13776</c:v>
                </c:pt>
                <c:pt idx="106">
                  <c:v>13680</c:v>
                </c:pt>
                <c:pt idx="107">
                  <c:v>13539</c:v>
                </c:pt>
                <c:pt idx="108">
                  <c:v>13514</c:v>
                </c:pt>
                <c:pt idx="109">
                  <c:v>13391</c:v>
                </c:pt>
                <c:pt idx="110">
                  <c:v>13344</c:v>
                </c:pt>
                <c:pt idx="111">
                  <c:v>13318</c:v>
                </c:pt>
                <c:pt idx="112">
                  <c:v>13299</c:v>
                </c:pt>
                <c:pt idx="113">
                  <c:v>13248</c:v>
                </c:pt>
                <c:pt idx="114">
                  <c:v>13239</c:v>
                </c:pt>
                <c:pt idx="115">
                  <c:v>13170</c:v>
                </c:pt>
                <c:pt idx="116">
                  <c:v>13110</c:v>
                </c:pt>
                <c:pt idx="117">
                  <c:v>12904</c:v>
                </c:pt>
                <c:pt idx="118">
                  <c:v>12714</c:v>
                </c:pt>
                <c:pt idx="119">
                  <c:v>12691</c:v>
                </c:pt>
                <c:pt idx="120">
                  <c:v>12652</c:v>
                </c:pt>
                <c:pt idx="121">
                  <c:v>12620</c:v>
                </c:pt>
                <c:pt idx="122">
                  <c:v>12598</c:v>
                </c:pt>
                <c:pt idx="123">
                  <c:v>12511</c:v>
                </c:pt>
                <c:pt idx="124">
                  <c:v>12410</c:v>
                </c:pt>
                <c:pt idx="125">
                  <c:v>12343</c:v>
                </c:pt>
                <c:pt idx="126">
                  <c:v>12250</c:v>
                </c:pt>
                <c:pt idx="127">
                  <c:v>12212</c:v>
                </c:pt>
                <c:pt idx="128">
                  <c:v>12185</c:v>
                </c:pt>
                <c:pt idx="129">
                  <c:v>12141</c:v>
                </c:pt>
                <c:pt idx="130">
                  <c:v>12102</c:v>
                </c:pt>
                <c:pt idx="131">
                  <c:v>12053</c:v>
                </c:pt>
                <c:pt idx="132">
                  <c:v>11994</c:v>
                </c:pt>
                <c:pt idx="133">
                  <c:v>11990</c:v>
                </c:pt>
                <c:pt idx="134">
                  <c:v>11922</c:v>
                </c:pt>
                <c:pt idx="135">
                  <c:v>11898</c:v>
                </c:pt>
                <c:pt idx="136">
                  <c:v>11807</c:v>
                </c:pt>
                <c:pt idx="137">
                  <c:v>11785</c:v>
                </c:pt>
                <c:pt idx="138">
                  <c:v>11704</c:v>
                </c:pt>
                <c:pt idx="139">
                  <c:v>11687</c:v>
                </c:pt>
                <c:pt idx="140">
                  <c:v>11618</c:v>
                </c:pt>
                <c:pt idx="141">
                  <c:v>11604</c:v>
                </c:pt>
                <c:pt idx="142">
                  <c:v>11582</c:v>
                </c:pt>
                <c:pt idx="143">
                  <c:v>11564</c:v>
                </c:pt>
                <c:pt idx="144">
                  <c:v>11487</c:v>
                </c:pt>
                <c:pt idx="145">
                  <c:v>11472</c:v>
                </c:pt>
                <c:pt idx="146">
                  <c:v>11444</c:v>
                </c:pt>
                <c:pt idx="147">
                  <c:v>11421</c:v>
                </c:pt>
                <c:pt idx="148">
                  <c:v>11355</c:v>
                </c:pt>
                <c:pt idx="149">
                  <c:v>11265</c:v>
                </c:pt>
                <c:pt idx="150">
                  <c:v>11243</c:v>
                </c:pt>
                <c:pt idx="151">
                  <c:v>11235</c:v>
                </c:pt>
                <c:pt idx="152">
                  <c:v>11089</c:v>
                </c:pt>
                <c:pt idx="153">
                  <c:v>10943</c:v>
                </c:pt>
                <c:pt idx="154">
                  <c:v>10940</c:v>
                </c:pt>
                <c:pt idx="155">
                  <c:v>10935</c:v>
                </c:pt>
                <c:pt idx="156">
                  <c:v>10861</c:v>
                </c:pt>
                <c:pt idx="157">
                  <c:v>10842</c:v>
                </c:pt>
                <c:pt idx="158">
                  <c:v>10785</c:v>
                </c:pt>
                <c:pt idx="159">
                  <c:v>10728</c:v>
                </c:pt>
                <c:pt idx="160">
                  <c:v>10689</c:v>
                </c:pt>
                <c:pt idx="161">
                  <c:v>10676</c:v>
                </c:pt>
                <c:pt idx="162">
                  <c:v>10673</c:v>
                </c:pt>
                <c:pt idx="163">
                  <c:v>10653</c:v>
                </c:pt>
                <c:pt idx="164">
                  <c:v>10510</c:v>
                </c:pt>
                <c:pt idx="165">
                  <c:v>10428</c:v>
                </c:pt>
                <c:pt idx="166">
                  <c:v>10411</c:v>
                </c:pt>
                <c:pt idx="167">
                  <c:v>10399</c:v>
                </c:pt>
                <c:pt idx="168">
                  <c:v>10280</c:v>
                </c:pt>
                <c:pt idx="169">
                  <c:v>10180</c:v>
                </c:pt>
                <c:pt idx="170">
                  <c:v>10164</c:v>
                </c:pt>
                <c:pt idx="171">
                  <c:v>10135</c:v>
                </c:pt>
                <c:pt idx="172">
                  <c:v>10126</c:v>
                </c:pt>
                <c:pt idx="173">
                  <c:v>10063</c:v>
                </c:pt>
                <c:pt idx="174">
                  <c:v>9971</c:v>
                </c:pt>
                <c:pt idx="175">
                  <c:v>9961</c:v>
                </c:pt>
                <c:pt idx="176">
                  <c:v>9961</c:v>
                </c:pt>
                <c:pt idx="177">
                  <c:v>9939</c:v>
                </c:pt>
                <c:pt idx="178">
                  <c:v>9903</c:v>
                </c:pt>
                <c:pt idx="179">
                  <c:v>9883</c:v>
                </c:pt>
                <c:pt idx="180">
                  <c:v>9756</c:v>
                </c:pt>
                <c:pt idx="181">
                  <c:v>9740</c:v>
                </c:pt>
                <c:pt idx="182">
                  <c:v>9739</c:v>
                </c:pt>
                <c:pt idx="183">
                  <c:v>9734</c:v>
                </c:pt>
                <c:pt idx="184">
                  <c:v>9719</c:v>
                </c:pt>
                <c:pt idx="185">
                  <c:v>9711</c:v>
                </c:pt>
                <c:pt idx="186">
                  <c:v>9694</c:v>
                </c:pt>
                <c:pt idx="187">
                  <c:v>9665</c:v>
                </c:pt>
                <c:pt idx="188">
                  <c:v>9626</c:v>
                </c:pt>
                <c:pt idx="189">
                  <c:v>9572</c:v>
                </c:pt>
                <c:pt idx="190">
                  <c:v>9481</c:v>
                </c:pt>
                <c:pt idx="191">
                  <c:v>9454</c:v>
                </c:pt>
                <c:pt idx="192">
                  <c:v>9427</c:v>
                </c:pt>
                <c:pt idx="193">
                  <c:v>9420</c:v>
                </c:pt>
                <c:pt idx="194">
                  <c:v>9382</c:v>
                </c:pt>
                <c:pt idx="195">
                  <c:v>9303</c:v>
                </c:pt>
                <c:pt idx="196">
                  <c:v>9145</c:v>
                </c:pt>
                <c:pt idx="197">
                  <c:v>9137</c:v>
                </c:pt>
                <c:pt idx="198">
                  <c:v>9116</c:v>
                </c:pt>
                <c:pt idx="199">
                  <c:v>9115</c:v>
                </c:pt>
                <c:pt idx="200">
                  <c:v>9104</c:v>
                </c:pt>
                <c:pt idx="201">
                  <c:v>9099</c:v>
                </c:pt>
                <c:pt idx="202">
                  <c:v>9042</c:v>
                </c:pt>
                <c:pt idx="203">
                  <c:v>9012</c:v>
                </c:pt>
                <c:pt idx="204">
                  <c:v>8993</c:v>
                </c:pt>
                <c:pt idx="205">
                  <c:v>8989</c:v>
                </c:pt>
                <c:pt idx="206">
                  <c:v>8913</c:v>
                </c:pt>
                <c:pt idx="207">
                  <c:v>8883</c:v>
                </c:pt>
                <c:pt idx="208">
                  <c:v>8858</c:v>
                </c:pt>
                <c:pt idx="209">
                  <c:v>8724</c:v>
                </c:pt>
                <c:pt idx="210">
                  <c:v>8721</c:v>
                </c:pt>
                <c:pt idx="211">
                  <c:v>8689</c:v>
                </c:pt>
                <c:pt idx="212">
                  <c:v>8514</c:v>
                </c:pt>
                <c:pt idx="213">
                  <c:v>8484</c:v>
                </c:pt>
                <c:pt idx="214">
                  <c:v>8469</c:v>
                </c:pt>
                <c:pt idx="215">
                  <c:v>8468</c:v>
                </c:pt>
                <c:pt idx="216">
                  <c:v>8465</c:v>
                </c:pt>
                <c:pt idx="217">
                  <c:v>8425</c:v>
                </c:pt>
                <c:pt idx="218">
                  <c:v>8386</c:v>
                </c:pt>
                <c:pt idx="219">
                  <c:v>8367</c:v>
                </c:pt>
                <c:pt idx="220">
                  <c:v>8291</c:v>
                </c:pt>
                <c:pt idx="221">
                  <c:v>8284</c:v>
                </c:pt>
                <c:pt idx="222">
                  <c:v>8283</c:v>
                </c:pt>
                <c:pt idx="223">
                  <c:v>8262</c:v>
                </c:pt>
                <c:pt idx="224">
                  <c:v>8199</c:v>
                </c:pt>
                <c:pt idx="225">
                  <c:v>8164</c:v>
                </c:pt>
                <c:pt idx="226">
                  <c:v>8152</c:v>
                </c:pt>
                <c:pt idx="227">
                  <c:v>8135</c:v>
                </c:pt>
                <c:pt idx="228">
                  <c:v>8119</c:v>
                </c:pt>
                <c:pt idx="229">
                  <c:v>7982</c:v>
                </c:pt>
                <c:pt idx="230">
                  <c:v>7966</c:v>
                </c:pt>
                <c:pt idx="231">
                  <c:v>7847</c:v>
                </c:pt>
                <c:pt idx="232">
                  <c:v>7808</c:v>
                </c:pt>
                <c:pt idx="233">
                  <c:v>7757</c:v>
                </c:pt>
                <c:pt idx="234">
                  <c:v>7757</c:v>
                </c:pt>
                <c:pt idx="235">
                  <c:v>7742</c:v>
                </c:pt>
                <c:pt idx="236">
                  <c:v>7715</c:v>
                </c:pt>
                <c:pt idx="237">
                  <c:v>7714</c:v>
                </c:pt>
                <c:pt idx="238">
                  <c:v>7699</c:v>
                </c:pt>
                <c:pt idx="239">
                  <c:v>7641</c:v>
                </c:pt>
                <c:pt idx="240">
                  <c:v>7631</c:v>
                </c:pt>
                <c:pt idx="241">
                  <c:v>7562</c:v>
                </c:pt>
                <c:pt idx="242">
                  <c:v>7421</c:v>
                </c:pt>
                <c:pt idx="243">
                  <c:v>7419</c:v>
                </c:pt>
                <c:pt idx="244">
                  <c:v>7367</c:v>
                </c:pt>
                <c:pt idx="245">
                  <c:v>7361</c:v>
                </c:pt>
                <c:pt idx="246">
                  <c:v>7360</c:v>
                </c:pt>
                <c:pt idx="247">
                  <c:v>7339</c:v>
                </c:pt>
                <c:pt idx="248">
                  <c:v>7338</c:v>
                </c:pt>
                <c:pt idx="249">
                  <c:v>7332</c:v>
                </c:pt>
                <c:pt idx="250">
                  <c:v>7323</c:v>
                </c:pt>
                <c:pt idx="251">
                  <c:v>7295</c:v>
                </c:pt>
                <c:pt idx="252">
                  <c:v>7289</c:v>
                </c:pt>
                <c:pt idx="253">
                  <c:v>7286</c:v>
                </c:pt>
                <c:pt idx="254">
                  <c:v>7278</c:v>
                </c:pt>
                <c:pt idx="255">
                  <c:v>7239</c:v>
                </c:pt>
                <c:pt idx="256">
                  <c:v>7164</c:v>
                </c:pt>
                <c:pt idx="257">
                  <c:v>7144</c:v>
                </c:pt>
                <c:pt idx="258">
                  <c:v>7141</c:v>
                </c:pt>
                <c:pt idx="259">
                  <c:v>7137</c:v>
                </c:pt>
                <c:pt idx="260">
                  <c:v>7129</c:v>
                </c:pt>
                <c:pt idx="261">
                  <c:v>7084</c:v>
                </c:pt>
                <c:pt idx="262">
                  <c:v>7083</c:v>
                </c:pt>
                <c:pt idx="263">
                  <c:v>7070</c:v>
                </c:pt>
                <c:pt idx="264">
                  <c:v>7056</c:v>
                </c:pt>
                <c:pt idx="265">
                  <c:v>7053</c:v>
                </c:pt>
                <c:pt idx="266">
                  <c:v>7043</c:v>
                </c:pt>
                <c:pt idx="267">
                  <c:v>7018</c:v>
                </c:pt>
                <c:pt idx="268">
                  <c:v>7010</c:v>
                </c:pt>
                <c:pt idx="269">
                  <c:v>6999</c:v>
                </c:pt>
                <c:pt idx="270">
                  <c:v>6979</c:v>
                </c:pt>
                <c:pt idx="271">
                  <c:v>6942</c:v>
                </c:pt>
                <c:pt idx="272">
                  <c:v>6927</c:v>
                </c:pt>
                <c:pt idx="273">
                  <c:v>6924</c:v>
                </c:pt>
                <c:pt idx="274">
                  <c:v>6915</c:v>
                </c:pt>
                <c:pt idx="275">
                  <c:v>6915</c:v>
                </c:pt>
                <c:pt idx="276">
                  <c:v>6881</c:v>
                </c:pt>
                <c:pt idx="277">
                  <c:v>6874</c:v>
                </c:pt>
                <c:pt idx="278">
                  <c:v>6861</c:v>
                </c:pt>
                <c:pt idx="279">
                  <c:v>6849</c:v>
                </c:pt>
                <c:pt idx="280">
                  <c:v>6846</c:v>
                </c:pt>
                <c:pt idx="281">
                  <c:v>6840</c:v>
                </c:pt>
                <c:pt idx="282">
                  <c:v>6819</c:v>
                </c:pt>
                <c:pt idx="283">
                  <c:v>6793</c:v>
                </c:pt>
                <c:pt idx="284">
                  <c:v>6752</c:v>
                </c:pt>
                <c:pt idx="285">
                  <c:v>6746</c:v>
                </c:pt>
                <c:pt idx="286">
                  <c:v>6729</c:v>
                </c:pt>
                <c:pt idx="287">
                  <c:v>6675</c:v>
                </c:pt>
                <c:pt idx="288">
                  <c:v>6669</c:v>
                </c:pt>
                <c:pt idx="289">
                  <c:v>6633</c:v>
                </c:pt>
                <c:pt idx="290">
                  <c:v>6616</c:v>
                </c:pt>
                <c:pt idx="291">
                  <c:v>6585</c:v>
                </c:pt>
                <c:pt idx="292">
                  <c:v>6493</c:v>
                </c:pt>
                <c:pt idx="293">
                  <c:v>6479</c:v>
                </c:pt>
                <c:pt idx="294">
                  <c:v>6469</c:v>
                </c:pt>
                <c:pt idx="295">
                  <c:v>6462</c:v>
                </c:pt>
                <c:pt idx="296">
                  <c:v>6457</c:v>
                </c:pt>
                <c:pt idx="297">
                  <c:v>6443</c:v>
                </c:pt>
                <c:pt idx="298">
                  <c:v>6424</c:v>
                </c:pt>
                <c:pt idx="299">
                  <c:v>6412</c:v>
                </c:pt>
                <c:pt idx="300">
                  <c:v>6411</c:v>
                </c:pt>
                <c:pt idx="301">
                  <c:v>6407</c:v>
                </c:pt>
                <c:pt idx="302">
                  <c:v>6403</c:v>
                </c:pt>
                <c:pt idx="303">
                  <c:v>6392</c:v>
                </c:pt>
                <c:pt idx="304">
                  <c:v>6359</c:v>
                </c:pt>
                <c:pt idx="305">
                  <c:v>6358</c:v>
                </c:pt>
                <c:pt idx="306">
                  <c:v>6333</c:v>
                </c:pt>
                <c:pt idx="307">
                  <c:v>6315</c:v>
                </c:pt>
                <c:pt idx="308">
                  <c:v>6296</c:v>
                </c:pt>
                <c:pt idx="309">
                  <c:v>6291</c:v>
                </c:pt>
                <c:pt idx="310">
                  <c:v>6270</c:v>
                </c:pt>
                <c:pt idx="311">
                  <c:v>6269</c:v>
                </c:pt>
                <c:pt idx="312">
                  <c:v>6269</c:v>
                </c:pt>
                <c:pt idx="313">
                  <c:v>6259</c:v>
                </c:pt>
                <c:pt idx="314">
                  <c:v>6239</c:v>
                </c:pt>
                <c:pt idx="315">
                  <c:v>6187</c:v>
                </c:pt>
                <c:pt idx="316">
                  <c:v>6186</c:v>
                </c:pt>
                <c:pt idx="317">
                  <c:v>6172</c:v>
                </c:pt>
                <c:pt idx="318">
                  <c:v>6159</c:v>
                </c:pt>
                <c:pt idx="319">
                  <c:v>6145</c:v>
                </c:pt>
                <c:pt idx="320">
                  <c:v>6145</c:v>
                </c:pt>
                <c:pt idx="321">
                  <c:v>6140</c:v>
                </c:pt>
                <c:pt idx="322">
                  <c:v>6120</c:v>
                </c:pt>
                <c:pt idx="323">
                  <c:v>6092</c:v>
                </c:pt>
                <c:pt idx="324">
                  <c:v>6084</c:v>
                </c:pt>
                <c:pt idx="325">
                  <c:v>6079</c:v>
                </c:pt>
                <c:pt idx="326">
                  <c:v>6058</c:v>
                </c:pt>
                <c:pt idx="327">
                  <c:v>6055</c:v>
                </c:pt>
                <c:pt idx="328">
                  <c:v>6038</c:v>
                </c:pt>
                <c:pt idx="329">
                  <c:v>6018</c:v>
                </c:pt>
                <c:pt idx="330">
                  <c:v>5969</c:v>
                </c:pt>
                <c:pt idx="331">
                  <c:v>5966</c:v>
                </c:pt>
                <c:pt idx="332">
                  <c:v>5949</c:v>
                </c:pt>
                <c:pt idx="333">
                  <c:v>5946</c:v>
                </c:pt>
                <c:pt idx="334">
                  <c:v>5936</c:v>
                </c:pt>
                <c:pt idx="335">
                  <c:v>5934</c:v>
                </c:pt>
                <c:pt idx="336">
                  <c:v>5930</c:v>
                </c:pt>
                <c:pt idx="337">
                  <c:v>5897</c:v>
                </c:pt>
                <c:pt idx="338">
                  <c:v>5892</c:v>
                </c:pt>
                <c:pt idx="339">
                  <c:v>5889</c:v>
                </c:pt>
                <c:pt idx="340">
                  <c:v>5877</c:v>
                </c:pt>
                <c:pt idx="341">
                  <c:v>5857</c:v>
                </c:pt>
                <c:pt idx="342">
                  <c:v>5849</c:v>
                </c:pt>
                <c:pt idx="343">
                  <c:v>5835</c:v>
                </c:pt>
                <c:pt idx="344">
                  <c:v>5753</c:v>
                </c:pt>
                <c:pt idx="345">
                  <c:v>5734</c:v>
                </c:pt>
                <c:pt idx="346">
                  <c:v>5725</c:v>
                </c:pt>
                <c:pt idx="347">
                  <c:v>5720</c:v>
                </c:pt>
                <c:pt idx="348">
                  <c:v>5689</c:v>
                </c:pt>
                <c:pt idx="349">
                  <c:v>5689</c:v>
                </c:pt>
                <c:pt idx="350">
                  <c:v>5644</c:v>
                </c:pt>
                <c:pt idx="351">
                  <c:v>5635</c:v>
                </c:pt>
                <c:pt idx="352">
                  <c:v>5586</c:v>
                </c:pt>
                <c:pt idx="353">
                  <c:v>5582</c:v>
                </c:pt>
                <c:pt idx="354">
                  <c:v>5581</c:v>
                </c:pt>
                <c:pt idx="355">
                  <c:v>5575</c:v>
                </c:pt>
                <c:pt idx="356">
                  <c:v>5568</c:v>
                </c:pt>
                <c:pt idx="357">
                  <c:v>5555</c:v>
                </c:pt>
                <c:pt idx="358">
                  <c:v>5542</c:v>
                </c:pt>
                <c:pt idx="359">
                  <c:v>5535</c:v>
                </c:pt>
                <c:pt idx="360">
                  <c:v>5523</c:v>
                </c:pt>
                <c:pt idx="361">
                  <c:v>5512</c:v>
                </c:pt>
                <c:pt idx="362">
                  <c:v>5502</c:v>
                </c:pt>
                <c:pt idx="363">
                  <c:v>5481</c:v>
                </c:pt>
                <c:pt idx="364">
                  <c:v>5446</c:v>
                </c:pt>
                <c:pt idx="365">
                  <c:v>5442</c:v>
                </c:pt>
                <c:pt idx="366">
                  <c:v>5436</c:v>
                </c:pt>
                <c:pt idx="367">
                  <c:v>5432</c:v>
                </c:pt>
                <c:pt idx="368">
                  <c:v>5419</c:v>
                </c:pt>
                <c:pt idx="369">
                  <c:v>5396</c:v>
                </c:pt>
                <c:pt idx="370">
                  <c:v>5386</c:v>
                </c:pt>
                <c:pt idx="371">
                  <c:v>5376</c:v>
                </c:pt>
                <c:pt idx="372">
                  <c:v>5372</c:v>
                </c:pt>
                <c:pt idx="373">
                  <c:v>5367</c:v>
                </c:pt>
                <c:pt idx="374">
                  <c:v>5345</c:v>
                </c:pt>
                <c:pt idx="375">
                  <c:v>5337</c:v>
                </c:pt>
                <c:pt idx="376">
                  <c:v>5333</c:v>
                </c:pt>
                <c:pt idx="377">
                  <c:v>5328</c:v>
                </c:pt>
                <c:pt idx="378">
                  <c:v>5319</c:v>
                </c:pt>
                <c:pt idx="379">
                  <c:v>5319</c:v>
                </c:pt>
                <c:pt idx="380">
                  <c:v>5306</c:v>
                </c:pt>
                <c:pt idx="381">
                  <c:v>5305</c:v>
                </c:pt>
                <c:pt idx="382">
                  <c:v>5304</c:v>
                </c:pt>
                <c:pt idx="383">
                  <c:v>5302</c:v>
                </c:pt>
                <c:pt idx="384">
                  <c:v>5276</c:v>
                </c:pt>
                <c:pt idx="385">
                  <c:v>5276</c:v>
                </c:pt>
                <c:pt idx="386">
                  <c:v>5276</c:v>
                </c:pt>
                <c:pt idx="387">
                  <c:v>5239</c:v>
                </c:pt>
                <c:pt idx="388">
                  <c:v>5237</c:v>
                </c:pt>
                <c:pt idx="389">
                  <c:v>5206</c:v>
                </c:pt>
                <c:pt idx="390">
                  <c:v>5162</c:v>
                </c:pt>
                <c:pt idx="391">
                  <c:v>5155</c:v>
                </c:pt>
                <c:pt idx="392">
                  <c:v>5148</c:v>
                </c:pt>
                <c:pt idx="393">
                  <c:v>5147</c:v>
                </c:pt>
                <c:pt idx="394">
                  <c:v>5126</c:v>
                </c:pt>
                <c:pt idx="395">
                  <c:v>5104</c:v>
                </c:pt>
                <c:pt idx="396">
                  <c:v>5094</c:v>
                </c:pt>
                <c:pt idx="397">
                  <c:v>5077</c:v>
                </c:pt>
                <c:pt idx="398">
                  <c:v>5050</c:v>
                </c:pt>
                <c:pt idx="399">
                  <c:v>5045</c:v>
                </c:pt>
                <c:pt idx="400">
                  <c:v>5045</c:v>
                </c:pt>
                <c:pt idx="401">
                  <c:v>5039</c:v>
                </c:pt>
                <c:pt idx="402">
                  <c:v>5034</c:v>
                </c:pt>
                <c:pt idx="403">
                  <c:v>5018</c:v>
                </c:pt>
                <c:pt idx="404">
                  <c:v>4991</c:v>
                </c:pt>
                <c:pt idx="405">
                  <c:v>4964</c:v>
                </c:pt>
                <c:pt idx="406">
                  <c:v>4913</c:v>
                </c:pt>
                <c:pt idx="407">
                  <c:v>4906</c:v>
                </c:pt>
                <c:pt idx="408">
                  <c:v>4902</c:v>
                </c:pt>
                <c:pt idx="409">
                  <c:v>4892</c:v>
                </c:pt>
                <c:pt idx="410">
                  <c:v>4868</c:v>
                </c:pt>
                <c:pt idx="411">
                  <c:v>4865</c:v>
                </c:pt>
                <c:pt idx="412">
                  <c:v>4853</c:v>
                </c:pt>
                <c:pt idx="413">
                  <c:v>4840</c:v>
                </c:pt>
                <c:pt idx="414">
                  <c:v>4815</c:v>
                </c:pt>
                <c:pt idx="415">
                  <c:v>4786</c:v>
                </c:pt>
                <c:pt idx="416">
                  <c:v>4783</c:v>
                </c:pt>
                <c:pt idx="417">
                  <c:v>4752</c:v>
                </c:pt>
                <c:pt idx="418">
                  <c:v>4729</c:v>
                </c:pt>
                <c:pt idx="419">
                  <c:v>4727</c:v>
                </c:pt>
                <c:pt idx="420">
                  <c:v>4726</c:v>
                </c:pt>
                <c:pt idx="421">
                  <c:v>4720</c:v>
                </c:pt>
                <c:pt idx="422">
                  <c:v>4718</c:v>
                </c:pt>
                <c:pt idx="423">
                  <c:v>4699</c:v>
                </c:pt>
                <c:pt idx="424">
                  <c:v>4698</c:v>
                </c:pt>
                <c:pt idx="425">
                  <c:v>4688</c:v>
                </c:pt>
                <c:pt idx="426">
                  <c:v>4687</c:v>
                </c:pt>
                <c:pt idx="427">
                  <c:v>4665</c:v>
                </c:pt>
                <c:pt idx="428">
                  <c:v>4653</c:v>
                </c:pt>
                <c:pt idx="429">
                  <c:v>4645</c:v>
                </c:pt>
                <c:pt idx="430">
                  <c:v>4642</c:v>
                </c:pt>
                <c:pt idx="431">
                  <c:v>4638</c:v>
                </c:pt>
                <c:pt idx="432">
                  <c:v>4637</c:v>
                </c:pt>
                <c:pt idx="433">
                  <c:v>4631</c:v>
                </c:pt>
                <c:pt idx="434">
                  <c:v>4630</c:v>
                </c:pt>
                <c:pt idx="435">
                  <c:v>4626</c:v>
                </c:pt>
                <c:pt idx="436">
                  <c:v>4615</c:v>
                </c:pt>
                <c:pt idx="437">
                  <c:v>4610</c:v>
                </c:pt>
                <c:pt idx="438">
                  <c:v>4602</c:v>
                </c:pt>
                <c:pt idx="439">
                  <c:v>4599</c:v>
                </c:pt>
                <c:pt idx="440">
                  <c:v>4567</c:v>
                </c:pt>
                <c:pt idx="441">
                  <c:v>4553</c:v>
                </c:pt>
                <c:pt idx="442">
                  <c:v>4543</c:v>
                </c:pt>
                <c:pt idx="443">
                  <c:v>4537</c:v>
                </c:pt>
                <c:pt idx="444">
                  <c:v>4535</c:v>
                </c:pt>
                <c:pt idx="445">
                  <c:v>4531</c:v>
                </c:pt>
                <c:pt idx="446">
                  <c:v>4525</c:v>
                </c:pt>
                <c:pt idx="447">
                  <c:v>4507</c:v>
                </c:pt>
                <c:pt idx="448">
                  <c:v>4495</c:v>
                </c:pt>
                <c:pt idx="449">
                  <c:v>4481</c:v>
                </c:pt>
                <c:pt idx="450">
                  <c:v>4474</c:v>
                </c:pt>
                <c:pt idx="451">
                  <c:v>4474</c:v>
                </c:pt>
                <c:pt idx="452">
                  <c:v>4462</c:v>
                </c:pt>
                <c:pt idx="453">
                  <c:v>4452</c:v>
                </c:pt>
                <c:pt idx="454">
                  <c:v>4449</c:v>
                </c:pt>
                <c:pt idx="455">
                  <c:v>4442</c:v>
                </c:pt>
                <c:pt idx="456">
                  <c:v>4439</c:v>
                </c:pt>
                <c:pt idx="457">
                  <c:v>4439</c:v>
                </c:pt>
                <c:pt idx="458">
                  <c:v>4434</c:v>
                </c:pt>
                <c:pt idx="459">
                  <c:v>4416</c:v>
                </c:pt>
                <c:pt idx="460">
                  <c:v>4409</c:v>
                </c:pt>
                <c:pt idx="461">
                  <c:v>4406</c:v>
                </c:pt>
                <c:pt idx="462">
                  <c:v>4405</c:v>
                </c:pt>
                <c:pt idx="463">
                  <c:v>4404</c:v>
                </c:pt>
                <c:pt idx="464">
                  <c:v>4396</c:v>
                </c:pt>
                <c:pt idx="465">
                  <c:v>4388</c:v>
                </c:pt>
                <c:pt idx="466">
                  <c:v>4384</c:v>
                </c:pt>
                <c:pt idx="467">
                  <c:v>4379</c:v>
                </c:pt>
                <c:pt idx="468">
                  <c:v>4370</c:v>
                </c:pt>
                <c:pt idx="469">
                  <c:v>4364</c:v>
                </c:pt>
                <c:pt idx="470">
                  <c:v>4352</c:v>
                </c:pt>
                <c:pt idx="471">
                  <c:v>4348</c:v>
                </c:pt>
                <c:pt idx="472">
                  <c:v>4337</c:v>
                </c:pt>
                <c:pt idx="473">
                  <c:v>4332</c:v>
                </c:pt>
                <c:pt idx="474">
                  <c:v>4325</c:v>
                </c:pt>
                <c:pt idx="475">
                  <c:v>4294</c:v>
                </c:pt>
                <c:pt idx="476">
                  <c:v>4285</c:v>
                </c:pt>
                <c:pt idx="477">
                  <c:v>4257</c:v>
                </c:pt>
                <c:pt idx="478">
                  <c:v>4251</c:v>
                </c:pt>
                <c:pt idx="479">
                  <c:v>4232</c:v>
                </c:pt>
                <c:pt idx="480">
                  <c:v>4219</c:v>
                </c:pt>
                <c:pt idx="481">
                  <c:v>4218</c:v>
                </c:pt>
                <c:pt idx="482">
                  <c:v>4193</c:v>
                </c:pt>
                <c:pt idx="483">
                  <c:v>4189</c:v>
                </c:pt>
                <c:pt idx="484">
                  <c:v>4184</c:v>
                </c:pt>
                <c:pt idx="485">
                  <c:v>4175</c:v>
                </c:pt>
                <c:pt idx="486">
                  <c:v>4174</c:v>
                </c:pt>
                <c:pt idx="487">
                  <c:v>4171</c:v>
                </c:pt>
                <c:pt idx="488">
                  <c:v>4165</c:v>
                </c:pt>
                <c:pt idx="489">
                  <c:v>4150</c:v>
                </c:pt>
                <c:pt idx="490">
                  <c:v>4148</c:v>
                </c:pt>
                <c:pt idx="491">
                  <c:v>4144</c:v>
                </c:pt>
                <c:pt idx="492">
                  <c:v>4142</c:v>
                </c:pt>
                <c:pt idx="493">
                  <c:v>4127</c:v>
                </c:pt>
                <c:pt idx="494">
                  <c:v>4125</c:v>
                </c:pt>
                <c:pt idx="495">
                  <c:v>4124</c:v>
                </c:pt>
                <c:pt idx="496">
                  <c:v>4123</c:v>
                </c:pt>
                <c:pt idx="497">
                  <c:v>4109</c:v>
                </c:pt>
                <c:pt idx="498">
                  <c:v>4106</c:v>
                </c:pt>
                <c:pt idx="499">
                  <c:v>4092</c:v>
                </c:pt>
                <c:pt idx="500">
                  <c:v>4081</c:v>
                </c:pt>
                <c:pt idx="501">
                  <c:v>4069</c:v>
                </c:pt>
                <c:pt idx="502">
                  <c:v>4065</c:v>
                </c:pt>
                <c:pt idx="503">
                  <c:v>4064</c:v>
                </c:pt>
                <c:pt idx="504">
                  <c:v>4038</c:v>
                </c:pt>
                <c:pt idx="505">
                  <c:v>4027</c:v>
                </c:pt>
                <c:pt idx="506">
                  <c:v>4024</c:v>
                </c:pt>
                <c:pt idx="507">
                  <c:v>4022</c:v>
                </c:pt>
                <c:pt idx="508">
                  <c:v>4010</c:v>
                </c:pt>
                <c:pt idx="509">
                  <c:v>4002</c:v>
                </c:pt>
                <c:pt idx="510">
                  <c:v>4000</c:v>
                </c:pt>
                <c:pt idx="511">
                  <c:v>4000</c:v>
                </c:pt>
                <c:pt idx="512">
                  <c:v>3996</c:v>
                </c:pt>
                <c:pt idx="513">
                  <c:v>3993</c:v>
                </c:pt>
                <c:pt idx="514">
                  <c:v>3977</c:v>
                </c:pt>
                <c:pt idx="515">
                  <c:v>3970</c:v>
                </c:pt>
                <c:pt idx="516">
                  <c:v>3968</c:v>
                </c:pt>
                <c:pt idx="517">
                  <c:v>3950</c:v>
                </c:pt>
                <c:pt idx="518">
                  <c:v>3950</c:v>
                </c:pt>
                <c:pt idx="519">
                  <c:v>3942</c:v>
                </c:pt>
                <c:pt idx="520">
                  <c:v>3925</c:v>
                </c:pt>
                <c:pt idx="521">
                  <c:v>3902</c:v>
                </c:pt>
                <c:pt idx="522">
                  <c:v>3885</c:v>
                </c:pt>
                <c:pt idx="523">
                  <c:v>3880</c:v>
                </c:pt>
                <c:pt idx="524">
                  <c:v>3879</c:v>
                </c:pt>
                <c:pt idx="525">
                  <c:v>3878</c:v>
                </c:pt>
                <c:pt idx="526">
                  <c:v>3878</c:v>
                </c:pt>
                <c:pt idx="527">
                  <c:v>3872</c:v>
                </c:pt>
                <c:pt idx="528">
                  <c:v>3866</c:v>
                </c:pt>
                <c:pt idx="529">
                  <c:v>3864</c:v>
                </c:pt>
                <c:pt idx="530">
                  <c:v>3863</c:v>
                </c:pt>
                <c:pt idx="531">
                  <c:v>3860</c:v>
                </c:pt>
                <c:pt idx="532">
                  <c:v>3853</c:v>
                </c:pt>
                <c:pt idx="533">
                  <c:v>3850</c:v>
                </c:pt>
                <c:pt idx="534">
                  <c:v>3845</c:v>
                </c:pt>
                <c:pt idx="535">
                  <c:v>3843</c:v>
                </c:pt>
                <c:pt idx="536">
                  <c:v>3824</c:v>
                </c:pt>
                <c:pt idx="537">
                  <c:v>3824</c:v>
                </c:pt>
                <c:pt idx="538">
                  <c:v>3823</c:v>
                </c:pt>
                <c:pt idx="539">
                  <c:v>3808</c:v>
                </c:pt>
                <c:pt idx="540">
                  <c:v>3798</c:v>
                </c:pt>
                <c:pt idx="541">
                  <c:v>3774</c:v>
                </c:pt>
                <c:pt idx="542">
                  <c:v>3765</c:v>
                </c:pt>
                <c:pt idx="543">
                  <c:v>3761</c:v>
                </c:pt>
                <c:pt idx="544">
                  <c:v>3760</c:v>
                </c:pt>
                <c:pt idx="545">
                  <c:v>3758</c:v>
                </c:pt>
                <c:pt idx="546">
                  <c:v>3753</c:v>
                </c:pt>
                <c:pt idx="547">
                  <c:v>3742</c:v>
                </c:pt>
                <c:pt idx="548">
                  <c:v>3739</c:v>
                </c:pt>
                <c:pt idx="549">
                  <c:v>3737</c:v>
                </c:pt>
                <c:pt idx="550">
                  <c:v>3728</c:v>
                </c:pt>
                <c:pt idx="551">
                  <c:v>3706</c:v>
                </c:pt>
                <c:pt idx="552">
                  <c:v>3698</c:v>
                </c:pt>
                <c:pt idx="553">
                  <c:v>3695</c:v>
                </c:pt>
                <c:pt idx="554">
                  <c:v>3672</c:v>
                </c:pt>
                <c:pt idx="555">
                  <c:v>3667</c:v>
                </c:pt>
                <c:pt idx="556">
                  <c:v>3667</c:v>
                </c:pt>
                <c:pt idx="557">
                  <c:v>3661</c:v>
                </c:pt>
                <c:pt idx="558">
                  <c:v>3655</c:v>
                </c:pt>
                <c:pt idx="559">
                  <c:v>3650</c:v>
                </c:pt>
                <c:pt idx="560">
                  <c:v>3650</c:v>
                </c:pt>
                <c:pt idx="561">
                  <c:v>3636</c:v>
                </c:pt>
                <c:pt idx="562">
                  <c:v>3633</c:v>
                </c:pt>
                <c:pt idx="563">
                  <c:v>3629</c:v>
                </c:pt>
                <c:pt idx="564">
                  <c:v>3628</c:v>
                </c:pt>
                <c:pt idx="565">
                  <c:v>3624</c:v>
                </c:pt>
                <c:pt idx="566">
                  <c:v>3622</c:v>
                </c:pt>
                <c:pt idx="567">
                  <c:v>3622</c:v>
                </c:pt>
                <c:pt idx="568">
                  <c:v>3619</c:v>
                </c:pt>
                <c:pt idx="569">
                  <c:v>3600</c:v>
                </c:pt>
                <c:pt idx="570">
                  <c:v>3596</c:v>
                </c:pt>
                <c:pt idx="571">
                  <c:v>3581</c:v>
                </c:pt>
                <c:pt idx="572">
                  <c:v>3579</c:v>
                </c:pt>
                <c:pt idx="573">
                  <c:v>3579</c:v>
                </c:pt>
                <c:pt idx="574">
                  <c:v>3578</c:v>
                </c:pt>
                <c:pt idx="575">
                  <c:v>3575</c:v>
                </c:pt>
                <c:pt idx="576">
                  <c:v>3557</c:v>
                </c:pt>
                <c:pt idx="577">
                  <c:v>3523</c:v>
                </c:pt>
                <c:pt idx="578">
                  <c:v>3510</c:v>
                </c:pt>
                <c:pt idx="579">
                  <c:v>3509</c:v>
                </c:pt>
                <c:pt idx="580">
                  <c:v>3509</c:v>
                </c:pt>
                <c:pt idx="581">
                  <c:v>3502</c:v>
                </c:pt>
                <c:pt idx="582">
                  <c:v>3491</c:v>
                </c:pt>
                <c:pt idx="583">
                  <c:v>3489</c:v>
                </c:pt>
                <c:pt idx="584">
                  <c:v>3488</c:v>
                </c:pt>
                <c:pt idx="585">
                  <c:v>3485</c:v>
                </c:pt>
                <c:pt idx="586">
                  <c:v>3477</c:v>
                </c:pt>
                <c:pt idx="587">
                  <c:v>3474</c:v>
                </c:pt>
                <c:pt idx="588">
                  <c:v>3468</c:v>
                </c:pt>
                <c:pt idx="589">
                  <c:v>3465</c:v>
                </c:pt>
                <c:pt idx="590">
                  <c:v>3465</c:v>
                </c:pt>
                <c:pt idx="591">
                  <c:v>3440</c:v>
                </c:pt>
                <c:pt idx="592">
                  <c:v>3438</c:v>
                </c:pt>
                <c:pt idx="593">
                  <c:v>3430</c:v>
                </c:pt>
                <c:pt idx="594">
                  <c:v>3427</c:v>
                </c:pt>
                <c:pt idx="595">
                  <c:v>3423</c:v>
                </c:pt>
                <c:pt idx="596">
                  <c:v>3421</c:v>
                </c:pt>
                <c:pt idx="597">
                  <c:v>3410</c:v>
                </c:pt>
                <c:pt idx="598">
                  <c:v>3399</c:v>
                </c:pt>
                <c:pt idx="599">
                  <c:v>3396</c:v>
                </c:pt>
                <c:pt idx="600">
                  <c:v>3387</c:v>
                </c:pt>
                <c:pt idx="601">
                  <c:v>3385</c:v>
                </c:pt>
                <c:pt idx="602">
                  <c:v>3369</c:v>
                </c:pt>
                <c:pt idx="603">
                  <c:v>3351</c:v>
                </c:pt>
                <c:pt idx="604">
                  <c:v>3349</c:v>
                </c:pt>
                <c:pt idx="605">
                  <c:v>3345</c:v>
                </c:pt>
                <c:pt idx="606">
                  <c:v>3340</c:v>
                </c:pt>
                <c:pt idx="607">
                  <c:v>3335</c:v>
                </c:pt>
                <c:pt idx="608">
                  <c:v>3331</c:v>
                </c:pt>
                <c:pt idx="609">
                  <c:v>3329</c:v>
                </c:pt>
                <c:pt idx="610">
                  <c:v>3327</c:v>
                </c:pt>
                <c:pt idx="611">
                  <c:v>3325</c:v>
                </c:pt>
                <c:pt idx="612">
                  <c:v>3322</c:v>
                </c:pt>
                <c:pt idx="613">
                  <c:v>3319</c:v>
                </c:pt>
                <c:pt idx="614">
                  <c:v>3316</c:v>
                </c:pt>
                <c:pt idx="615">
                  <c:v>3313</c:v>
                </c:pt>
                <c:pt idx="616">
                  <c:v>3312</c:v>
                </c:pt>
                <c:pt idx="617">
                  <c:v>3312</c:v>
                </c:pt>
                <c:pt idx="618">
                  <c:v>3311</c:v>
                </c:pt>
                <c:pt idx="619">
                  <c:v>3307</c:v>
                </c:pt>
                <c:pt idx="620">
                  <c:v>3290</c:v>
                </c:pt>
                <c:pt idx="621">
                  <c:v>3284</c:v>
                </c:pt>
                <c:pt idx="622">
                  <c:v>3271</c:v>
                </c:pt>
                <c:pt idx="623">
                  <c:v>3271</c:v>
                </c:pt>
                <c:pt idx="624">
                  <c:v>3268</c:v>
                </c:pt>
                <c:pt idx="625">
                  <c:v>3265</c:v>
                </c:pt>
                <c:pt idx="626">
                  <c:v>3246</c:v>
                </c:pt>
                <c:pt idx="627">
                  <c:v>3243</c:v>
                </c:pt>
                <c:pt idx="628">
                  <c:v>3226</c:v>
                </c:pt>
                <c:pt idx="629">
                  <c:v>3225</c:v>
                </c:pt>
                <c:pt idx="630">
                  <c:v>3217</c:v>
                </c:pt>
                <c:pt idx="631">
                  <c:v>3216</c:v>
                </c:pt>
                <c:pt idx="632">
                  <c:v>3216</c:v>
                </c:pt>
                <c:pt idx="633">
                  <c:v>3212</c:v>
                </c:pt>
                <c:pt idx="634">
                  <c:v>3211</c:v>
                </c:pt>
                <c:pt idx="635">
                  <c:v>3202</c:v>
                </c:pt>
                <c:pt idx="636">
                  <c:v>3199</c:v>
                </c:pt>
                <c:pt idx="637">
                  <c:v>3199</c:v>
                </c:pt>
                <c:pt idx="638">
                  <c:v>3189</c:v>
                </c:pt>
                <c:pt idx="639">
                  <c:v>3184</c:v>
                </c:pt>
                <c:pt idx="640">
                  <c:v>3184</c:v>
                </c:pt>
                <c:pt idx="641">
                  <c:v>3159</c:v>
                </c:pt>
                <c:pt idx="642">
                  <c:v>3147</c:v>
                </c:pt>
                <c:pt idx="643">
                  <c:v>3143</c:v>
                </c:pt>
                <c:pt idx="644">
                  <c:v>3139</c:v>
                </c:pt>
                <c:pt idx="645">
                  <c:v>3134</c:v>
                </c:pt>
                <c:pt idx="646">
                  <c:v>3134</c:v>
                </c:pt>
                <c:pt idx="647">
                  <c:v>3128</c:v>
                </c:pt>
                <c:pt idx="648">
                  <c:v>3123</c:v>
                </c:pt>
                <c:pt idx="649">
                  <c:v>3117</c:v>
                </c:pt>
                <c:pt idx="650">
                  <c:v>3115</c:v>
                </c:pt>
                <c:pt idx="651">
                  <c:v>3096</c:v>
                </c:pt>
                <c:pt idx="652">
                  <c:v>3092</c:v>
                </c:pt>
                <c:pt idx="653">
                  <c:v>3079</c:v>
                </c:pt>
                <c:pt idx="654">
                  <c:v>3063</c:v>
                </c:pt>
                <c:pt idx="655">
                  <c:v>3049</c:v>
                </c:pt>
                <c:pt idx="656">
                  <c:v>3044</c:v>
                </c:pt>
                <c:pt idx="657">
                  <c:v>3044</c:v>
                </c:pt>
                <c:pt idx="658">
                  <c:v>3044</c:v>
                </c:pt>
                <c:pt idx="659">
                  <c:v>3040</c:v>
                </c:pt>
                <c:pt idx="660">
                  <c:v>3039</c:v>
                </c:pt>
                <c:pt idx="661">
                  <c:v>3037</c:v>
                </c:pt>
                <c:pt idx="662">
                  <c:v>3037</c:v>
                </c:pt>
                <c:pt idx="663">
                  <c:v>3036</c:v>
                </c:pt>
                <c:pt idx="664">
                  <c:v>3035</c:v>
                </c:pt>
                <c:pt idx="665">
                  <c:v>3027</c:v>
                </c:pt>
                <c:pt idx="666">
                  <c:v>3020</c:v>
                </c:pt>
                <c:pt idx="667">
                  <c:v>3017</c:v>
                </c:pt>
                <c:pt idx="668">
                  <c:v>3013</c:v>
                </c:pt>
                <c:pt idx="669">
                  <c:v>3008</c:v>
                </c:pt>
                <c:pt idx="670">
                  <c:v>3007</c:v>
                </c:pt>
                <c:pt idx="671">
                  <c:v>3004</c:v>
                </c:pt>
                <c:pt idx="672">
                  <c:v>3003</c:v>
                </c:pt>
                <c:pt idx="673">
                  <c:v>2998</c:v>
                </c:pt>
                <c:pt idx="674">
                  <c:v>2991</c:v>
                </c:pt>
                <c:pt idx="675">
                  <c:v>2988</c:v>
                </c:pt>
                <c:pt idx="676">
                  <c:v>2981</c:v>
                </c:pt>
                <c:pt idx="677">
                  <c:v>2970</c:v>
                </c:pt>
                <c:pt idx="678">
                  <c:v>2969</c:v>
                </c:pt>
                <c:pt idx="679">
                  <c:v>2964</c:v>
                </c:pt>
                <c:pt idx="680">
                  <c:v>2963</c:v>
                </c:pt>
                <c:pt idx="681">
                  <c:v>2962</c:v>
                </c:pt>
                <c:pt idx="682">
                  <c:v>2941</c:v>
                </c:pt>
                <c:pt idx="683">
                  <c:v>2937</c:v>
                </c:pt>
                <c:pt idx="684">
                  <c:v>2934</c:v>
                </c:pt>
                <c:pt idx="685">
                  <c:v>2922</c:v>
                </c:pt>
                <c:pt idx="686">
                  <c:v>2915</c:v>
                </c:pt>
                <c:pt idx="687">
                  <c:v>2906</c:v>
                </c:pt>
                <c:pt idx="688">
                  <c:v>2906</c:v>
                </c:pt>
                <c:pt idx="689">
                  <c:v>2905</c:v>
                </c:pt>
                <c:pt idx="690">
                  <c:v>2896</c:v>
                </c:pt>
                <c:pt idx="691">
                  <c:v>2896</c:v>
                </c:pt>
                <c:pt idx="692">
                  <c:v>2896</c:v>
                </c:pt>
                <c:pt idx="693">
                  <c:v>2893</c:v>
                </c:pt>
                <c:pt idx="694">
                  <c:v>2886</c:v>
                </c:pt>
                <c:pt idx="695">
                  <c:v>2884</c:v>
                </c:pt>
                <c:pt idx="696">
                  <c:v>2883</c:v>
                </c:pt>
                <c:pt idx="697">
                  <c:v>2882</c:v>
                </c:pt>
                <c:pt idx="698">
                  <c:v>2877</c:v>
                </c:pt>
                <c:pt idx="699">
                  <c:v>2876</c:v>
                </c:pt>
                <c:pt idx="700">
                  <c:v>2875</c:v>
                </c:pt>
                <c:pt idx="701">
                  <c:v>2869</c:v>
                </c:pt>
                <c:pt idx="702">
                  <c:v>2869</c:v>
                </c:pt>
                <c:pt idx="703">
                  <c:v>2866</c:v>
                </c:pt>
                <c:pt idx="704">
                  <c:v>2855</c:v>
                </c:pt>
                <c:pt idx="705">
                  <c:v>2850</c:v>
                </c:pt>
                <c:pt idx="706">
                  <c:v>2849</c:v>
                </c:pt>
                <c:pt idx="707">
                  <c:v>2843</c:v>
                </c:pt>
                <c:pt idx="708">
                  <c:v>2842</c:v>
                </c:pt>
                <c:pt idx="709">
                  <c:v>2840</c:v>
                </c:pt>
                <c:pt idx="710">
                  <c:v>2840</c:v>
                </c:pt>
                <c:pt idx="711">
                  <c:v>2831</c:v>
                </c:pt>
                <c:pt idx="712">
                  <c:v>2830</c:v>
                </c:pt>
                <c:pt idx="713">
                  <c:v>2824</c:v>
                </c:pt>
                <c:pt idx="714">
                  <c:v>2821</c:v>
                </c:pt>
                <c:pt idx="715">
                  <c:v>2821</c:v>
                </c:pt>
                <c:pt idx="716">
                  <c:v>2817</c:v>
                </c:pt>
                <c:pt idx="717">
                  <c:v>2814</c:v>
                </c:pt>
                <c:pt idx="718">
                  <c:v>2813</c:v>
                </c:pt>
                <c:pt idx="719">
                  <c:v>2811</c:v>
                </c:pt>
                <c:pt idx="720">
                  <c:v>2790</c:v>
                </c:pt>
                <c:pt idx="721">
                  <c:v>2784</c:v>
                </c:pt>
                <c:pt idx="722">
                  <c:v>2784</c:v>
                </c:pt>
                <c:pt idx="723">
                  <c:v>2783</c:v>
                </c:pt>
                <c:pt idx="724">
                  <c:v>2779</c:v>
                </c:pt>
                <c:pt idx="725">
                  <c:v>2779</c:v>
                </c:pt>
                <c:pt idx="726">
                  <c:v>2764</c:v>
                </c:pt>
                <c:pt idx="727">
                  <c:v>2758</c:v>
                </c:pt>
                <c:pt idx="728">
                  <c:v>2755</c:v>
                </c:pt>
                <c:pt idx="729">
                  <c:v>2751</c:v>
                </c:pt>
                <c:pt idx="730">
                  <c:v>2749</c:v>
                </c:pt>
                <c:pt idx="731">
                  <c:v>2748</c:v>
                </c:pt>
                <c:pt idx="732">
                  <c:v>2744</c:v>
                </c:pt>
                <c:pt idx="733">
                  <c:v>2744</c:v>
                </c:pt>
                <c:pt idx="734">
                  <c:v>2735</c:v>
                </c:pt>
                <c:pt idx="735">
                  <c:v>2734</c:v>
                </c:pt>
                <c:pt idx="736">
                  <c:v>2729</c:v>
                </c:pt>
                <c:pt idx="737">
                  <c:v>2727</c:v>
                </c:pt>
                <c:pt idx="738">
                  <c:v>2723</c:v>
                </c:pt>
                <c:pt idx="739">
                  <c:v>2719</c:v>
                </c:pt>
                <c:pt idx="740">
                  <c:v>2715</c:v>
                </c:pt>
                <c:pt idx="741">
                  <c:v>2709</c:v>
                </c:pt>
                <c:pt idx="742">
                  <c:v>2707</c:v>
                </c:pt>
                <c:pt idx="743">
                  <c:v>2693</c:v>
                </c:pt>
                <c:pt idx="744">
                  <c:v>2690</c:v>
                </c:pt>
                <c:pt idx="745">
                  <c:v>2686</c:v>
                </c:pt>
                <c:pt idx="746">
                  <c:v>2679</c:v>
                </c:pt>
                <c:pt idx="747">
                  <c:v>2677</c:v>
                </c:pt>
                <c:pt idx="748">
                  <c:v>2670</c:v>
                </c:pt>
                <c:pt idx="749">
                  <c:v>2665</c:v>
                </c:pt>
                <c:pt idx="750">
                  <c:v>2657</c:v>
                </c:pt>
                <c:pt idx="751">
                  <c:v>2656</c:v>
                </c:pt>
                <c:pt idx="752">
                  <c:v>2649</c:v>
                </c:pt>
                <c:pt idx="753">
                  <c:v>2648</c:v>
                </c:pt>
                <c:pt idx="754">
                  <c:v>2643</c:v>
                </c:pt>
                <c:pt idx="755">
                  <c:v>2642</c:v>
                </c:pt>
                <c:pt idx="756">
                  <c:v>2641</c:v>
                </c:pt>
                <c:pt idx="757">
                  <c:v>2638</c:v>
                </c:pt>
                <c:pt idx="758">
                  <c:v>2635</c:v>
                </c:pt>
                <c:pt idx="759">
                  <c:v>2635</c:v>
                </c:pt>
                <c:pt idx="760">
                  <c:v>2624</c:v>
                </c:pt>
                <c:pt idx="761">
                  <c:v>2620</c:v>
                </c:pt>
                <c:pt idx="762">
                  <c:v>2617</c:v>
                </c:pt>
                <c:pt idx="763">
                  <c:v>2612</c:v>
                </c:pt>
                <c:pt idx="764">
                  <c:v>2609</c:v>
                </c:pt>
                <c:pt idx="765">
                  <c:v>2608</c:v>
                </c:pt>
                <c:pt idx="766">
                  <c:v>2599</c:v>
                </c:pt>
                <c:pt idx="767">
                  <c:v>2596</c:v>
                </c:pt>
                <c:pt idx="768">
                  <c:v>2591</c:v>
                </c:pt>
                <c:pt idx="769">
                  <c:v>2585</c:v>
                </c:pt>
                <c:pt idx="770">
                  <c:v>2582</c:v>
                </c:pt>
                <c:pt idx="771">
                  <c:v>2577</c:v>
                </c:pt>
                <c:pt idx="772">
                  <c:v>2572</c:v>
                </c:pt>
                <c:pt idx="773">
                  <c:v>2554</c:v>
                </c:pt>
                <c:pt idx="774">
                  <c:v>2549</c:v>
                </c:pt>
                <c:pt idx="775">
                  <c:v>2548</c:v>
                </c:pt>
                <c:pt idx="776">
                  <c:v>2543</c:v>
                </c:pt>
                <c:pt idx="777">
                  <c:v>2539</c:v>
                </c:pt>
                <c:pt idx="778">
                  <c:v>2539</c:v>
                </c:pt>
                <c:pt idx="779">
                  <c:v>2535</c:v>
                </c:pt>
                <c:pt idx="780">
                  <c:v>2534</c:v>
                </c:pt>
                <c:pt idx="781">
                  <c:v>2532</c:v>
                </c:pt>
                <c:pt idx="782">
                  <c:v>2527</c:v>
                </c:pt>
                <c:pt idx="783">
                  <c:v>2524</c:v>
                </c:pt>
                <c:pt idx="784">
                  <c:v>2523</c:v>
                </c:pt>
                <c:pt idx="785">
                  <c:v>2502</c:v>
                </c:pt>
                <c:pt idx="786">
                  <c:v>2499</c:v>
                </c:pt>
                <c:pt idx="787">
                  <c:v>2494</c:v>
                </c:pt>
                <c:pt idx="788">
                  <c:v>2493</c:v>
                </c:pt>
                <c:pt idx="789">
                  <c:v>2491</c:v>
                </c:pt>
                <c:pt idx="790">
                  <c:v>2491</c:v>
                </c:pt>
                <c:pt idx="791">
                  <c:v>2483</c:v>
                </c:pt>
                <c:pt idx="792">
                  <c:v>2482</c:v>
                </c:pt>
                <c:pt idx="793">
                  <c:v>2481</c:v>
                </c:pt>
                <c:pt idx="794">
                  <c:v>2479</c:v>
                </c:pt>
                <c:pt idx="795">
                  <c:v>2479</c:v>
                </c:pt>
                <c:pt idx="796">
                  <c:v>2473</c:v>
                </c:pt>
                <c:pt idx="797">
                  <c:v>2469</c:v>
                </c:pt>
                <c:pt idx="798">
                  <c:v>2469</c:v>
                </c:pt>
                <c:pt idx="799">
                  <c:v>2454</c:v>
                </c:pt>
                <c:pt idx="800">
                  <c:v>2449</c:v>
                </c:pt>
                <c:pt idx="801">
                  <c:v>2447</c:v>
                </c:pt>
                <c:pt idx="802">
                  <c:v>2446</c:v>
                </c:pt>
                <c:pt idx="803">
                  <c:v>2444</c:v>
                </c:pt>
                <c:pt idx="804">
                  <c:v>2442</c:v>
                </c:pt>
                <c:pt idx="805">
                  <c:v>2441</c:v>
                </c:pt>
                <c:pt idx="806">
                  <c:v>2432</c:v>
                </c:pt>
                <c:pt idx="807">
                  <c:v>2430</c:v>
                </c:pt>
                <c:pt idx="808">
                  <c:v>2428</c:v>
                </c:pt>
                <c:pt idx="809">
                  <c:v>2426</c:v>
                </c:pt>
                <c:pt idx="810">
                  <c:v>2425</c:v>
                </c:pt>
                <c:pt idx="811">
                  <c:v>2422</c:v>
                </c:pt>
                <c:pt idx="812">
                  <c:v>2421</c:v>
                </c:pt>
                <c:pt idx="813">
                  <c:v>2418</c:v>
                </c:pt>
                <c:pt idx="814">
                  <c:v>2417</c:v>
                </c:pt>
                <c:pt idx="815">
                  <c:v>2416</c:v>
                </c:pt>
                <c:pt idx="816">
                  <c:v>2415</c:v>
                </c:pt>
                <c:pt idx="817">
                  <c:v>2414</c:v>
                </c:pt>
                <c:pt idx="818">
                  <c:v>2411</c:v>
                </c:pt>
                <c:pt idx="819">
                  <c:v>2410</c:v>
                </c:pt>
                <c:pt idx="820">
                  <c:v>2400</c:v>
                </c:pt>
                <c:pt idx="821">
                  <c:v>2400</c:v>
                </c:pt>
                <c:pt idx="822">
                  <c:v>2396</c:v>
                </c:pt>
                <c:pt idx="823">
                  <c:v>2394</c:v>
                </c:pt>
                <c:pt idx="824">
                  <c:v>2392</c:v>
                </c:pt>
                <c:pt idx="825">
                  <c:v>2388</c:v>
                </c:pt>
                <c:pt idx="826">
                  <c:v>2375</c:v>
                </c:pt>
                <c:pt idx="827">
                  <c:v>2373</c:v>
                </c:pt>
                <c:pt idx="828">
                  <c:v>2371</c:v>
                </c:pt>
                <c:pt idx="829">
                  <c:v>2365</c:v>
                </c:pt>
                <c:pt idx="830">
                  <c:v>2363</c:v>
                </c:pt>
                <c:pt idx="831">
                  <c:v>2359</c:v>
                </c:pt>
                <c:pt idx="832">
                  <c:v>2357</c:v>
                </c:pt>
                <c:pt idx="833">
                  <c:v>2357</c:v>
                </c:pt>
                <c:pt idx="834">
                  <c:v>2348</c:v>
                </c:pt>
                <c:pt idx="835">
                  <c:v>2346</c:v>
                </c:pt>
                <c:pt idx="836">
                  <c:v>2341</c:v>
                </c:pt>
                <c:pt idx="837">
                  <c:v>2339</c:v>
                </c:pt>
                <c:pt idx="838">
                  <c:v>2338</c:v>
                </c:pt>
                <c:pt idx="839">
                  <c:v>2337</c:v>
                </c:pt>
                <c:pt idx="840">
                  <c:v>2333</c:v>
                </c:pt>
                <c:pt idx="841">
                  <c:v>2328</c:v>
                </c:pt>
                <c:pt idx="842">
                  <c:v>2324</c:v>
                </c:pt>
                <c:pt idx="843">
                  <c:v>2324</c:v>
                </c:pt>
                <c:pt idx="844">
                  <c:v>2323</c:v>
                </c:pt>
                <c:pt idx="845">
                  <c:v>2307</c:v>
                </c:pt>
                <c:pt idx="846">
                  <c:v>2306</c:v>
                </c:pt>
                <c:pt idx="847">
                  <c:v>2298</c:v>
                </c:pt>
                <c:pt idx="848">
                  <c:v>2296</c:v>
                </c:pt>
                <c:pt idx="849">
                  <c:v>2292</c:v>
                </c:pt>
                <c:pt idx="850">
                  <c:v>2292</c:v>
                </c:pt>
                <c:pt idx="851">
                  <c:v>2292</c:v>
                </c:pt>
                <c:pt idx="852">
                  <c:v>2288</c:v>
                </c:pt>
                <c:pt idx="853">
                  <c:v>2288</c:v>
                </c:pt>
                <c:pt idx="854">
                  <c:v>2287</c:v>
                </c:pt>
                <c:pt idx="855">
                  <c:v>2283</c:v>
                </c:pt>
                <c:pt idx="856">
                  <c:v>2283</c:v>
                </c:pt>
                <c:pt idx="857">
                  <c:v>2283</c:v>
                </c:pt>
                <c:pt idx="858">
                  <c:v>2278</c:v>
                </c:pt>
                <c:pt idx="859">
                  <c:v>2276</c:v>
                </c:pt>
                <c:pt idx="860">
                  <c:v>2273</c:v>
                </c:pt>
                <c:pt idx="861">
                  <c:v>2273</c:v>
                </c:pt>
                <c:pt idx="862">
                  <c:v>2270</c:v>
                </c:pt>
                <c:pt idx="863">
                  <c:v>2270</c:v>
                </c:pt>
                <c:pt idx="864">
                  <c:v>2269</c:v>
                </c:pt>
                <c:pt idx="865">
                  <c:v>2268</c:v>
                </c:pt>
                <c:pt idx="866">
                  <c:v>2268</c:v>
                </c:pt>
                <c:pt idx="867">
                  <c:v>2268</c:v>
                </c:pt>
                <c:pt idx="868">
                  <c:v>2264</c:v>
                </c:pt>
                <c:pt idx="869">
                  <c:v>2264</c:v>
                </c:pt>
                <c:pt idx="870">
                  <c:v>2258</c:v>
                </c:pt>
                <c:pt idx="871">
                  <c:v>2258</c:v>
                </c:pt>
                <c:pt idx="872">
                  <c:v>2251</c:v>
                </c:pt>
                <c:pt idx="873">
                  <c:v>2250</c:v>
                </c:pt>
                <c:pt idx="874">
                  <c:v>2248</c:v>
                </c:pt>
                <c:pt idx="875">
                  <c:v>2246</c:v>
                </c:pt>
                <c:pt idx="876">
                  <c:v>2245</c:v>
                </c:pt>
                <c:pt idx="877">
                  <c:v>2244</c:v>
                </c:pt>
                <c:pt idx="878">
                  <c:v>2242</c:v>
                </c:pt>
                <c:pt idx="879">
                  <c:v>2240</c:v>
                </c:pt>
                <c:pt idx="880">
                  <c:v>2235</c:v>
                </c:pt>
                <c:pt idx="881">
                  <c:v>2232</c:v>
                </c:pt>
                <c:pt idx="882">
                  <c:v>2231</c:v>
                </c:pt>
                <c:pt idx="883">
                  <c:v>2230</c:v>
                </c:pt>
                <c:pt idx="884">
                  <c:v>2229</c:v>
                </c:pt>
                <c:pt idx="885">
                  <c:v>2228</c:v>
                </c:pt>
                <c:pt idx="886">
                  <c:v>2227</c:v>
                </c:pt>
                <c:pt idx="887">
                  <c:v>2226</c:v>
                </c:pt>
                <c:pt idx="888">
                  <c:v>2225</c:v>
                </c:pt>
                <c:pt idx="889">
                  <c:v>2221</c:v>
                </c:pt>
                <c:pt idx="890">
                  <c:v>2213</c:v>
                </c:pt>
                <c:pt idx="891">
                  <c:v>2210</c:v>
                </c:pt>
                <c:pt idx="892">
                  <c:v>2209</c:v>
                </c:pt>
                <c:pt idx="893">
                  <c:v>2208</c:v>
                </c:pt>
                <c:pt idx="894">
                  <c:v>2206</c:v>
                </c:pt>
                <c:pt idx="895">
                  <c:v>2204</c:v>
                </c:pt>
                <c:pt idx="896">
                  <c:v>2203</c:v>
                </c:pt>
                <c:pt idx="897">
                  <c:v>2203</c:v>
                </c:pt>
                <c:pt idx="898">
                  <c:v>2196</c:v>
                </c:pt>
                <c:pt idx="899">
                  <c:v>2193</c:v>
                </c:pt>
                <c:pt idx="900">
                  <c:v>2184</c:v>
                </c:pt>
                <c:pt idx="901">
                  <c:v>2182</c:v>
                </c:pt>
                <c:pt idx="902">
                  <c:v>2181</c:v>
                </c:pt>
                <c:pt idx="903">
                  <c:v>2181</c:v>
                </c:pt>
                <c:pt idx="904">
                  <c:v>2179</c:v>
                </c:pt>
                <c:pt idx="905">
                  <c:v>2177</c:v>
                </c:pt>
                <c:pt idx="906">
                  <c:v>2173</c:v>
                </c:pt>
                <c:pt idx="907">
                  <c:v>2172</c:v>
                </c:pt>
                <c:pt idx="908">
                  <c:v>2172</c:v>
                </c:pt>
                <c:pt idx="909">
                  <c:v>2167</c:v>
                </c:pt>
                <c:pt idx="910">
                  <c:v>2165</c:v>
                </c:pt>
                <c:pt idx="911">
                  <c:v>2158</c:v>
                </c:pt>
                <c:pt idx="912">
                  <c:v>2157</c:v>
                </c:pt>
                <c:pt idx="913">
                  <c:v>2156</c:v>
                </c:pt>
                <c:pt idx="914">
                  <c:v>2152</c:v>
                </c:pt>
                <c:pt idx="915">
                  <c:v>2151</c:v>
                </c:pt>
                <c:pt idx="916">
                  <c:v>2147</c:v>
                </c:pt>
                <c:pt idx="917">
                  <c:v>2145</c:v>
                </c:pt>
                <c:pt idx="918">
                  <c:v>2139</c:v>
                </c:pt>
                <c:pt idx="919">
                  <c:v>2137</c:v>
                </c:pt>
                <c:pt idx="920">
                  <c:v>2136</c:v>
                </c:pt>
                <c:pt idx="921">
                  <c:v>2135</c:v>
                </c:pt>
                <c:pt idx="922">
                  <c:v>2134</c:v>
                </c:pt>
                <c:pt idx="923">
                  <c:v>2130</c:v>
                </c:pt>
                <c:pt idx="924">
                  <c:v>2127</c:v>
                </c:pt>
                <c:pt idx="925">
                  <c:v>2126</c:v>
                </c:pt>
                <c:pt idx="926">
                  <c:v>2126</c:v>
                </c:pt>
                <c:pt idx="927">
                  <c:v>2122</c:v>
                </c:pt>
                <c:pt idx="928">
                  <c:v>2122</c:v>
                </c:pt>
                <c:pt idx="929">
                  <c:v>2119</c:v>
                </c:pt>
                <c:pt idx="930">
                  <c:v>2118</c:v>
                </c:pt>
                <c:pt idx="931">
                  <c:v>2118</c:v>
                </c:pt>
                <c:pt idx="932">
                  <c:v>2115</c:v>
                </c:pt>
                <c:pt idx="933">
                  <c:v>2113</c:v>
                </c:pt>
                <c:pt idx="934">
                  <c:v>2110</c:v>
                </c:pt>
                <c:pt idx="935">
                  <c:v>2104</c:v>
                </c:pt>
                <c:pt idx="936">
                  <c:v>2104</c:v>
                </c:pt>
                <c:pt idx="937">
                  <c:v>2104</c:v>
                </c:pt>
                <c:pt idx="938">
                  <c:v>2103</c:v>
                </c:pt>
                <c:pt idx="939">
                  <c:v>2099</c:v>
                </c:pt>
                <c:pt idx="940">
                  <c:v>2097</c:v>
                </c:pt>
                <c:pt idx="941">
                  <c:v>2094</c:v>
                </c:pt>
                <c:pt idx="942">
                  <c:v>2093</c:v>
                </c:pt>
                <c:pt idx="943">
                  <c:v>2093</c:v>
                </c:pt>
                <c:pt idx="944">
                  <c:v>2089</c:v>
                </c:pt>
                <c:pt idx="945">
                  <c:v>2089</c:v>
                </c:pt>
                <c:pt idx="946">
                  <c:v>2083</c:v>
                </c:pt>
                <c:pt idx="947">
                  <c:v>2081</c:v>
                </c:pt>
                <c:pt idx="948">
                  <c:v>2080</c:v>
                </c:pt>
                <c:pt idx="949">
                  <c:v>2077</c:v>
                </c:pt>
                <c:pt idx="950">
                  <c:v>2077</c:v>
                </c:pt>
                <c:pt idx="951">
                  <c:v>2075</c:v>
                </c:pt>
                <c:pt idx="952">
                  <c:v>2068</c:v>
                </c:pt>
                <c:pt idx="953">
                  <c:v>2068</c:v>
                </c:pt>
                <c:pt idx="954">
                  <c:v>2058</c:v>
                </c:pt>
                <c:pt idx="955">
                  <c:v>2056</c:v>
                </c:pt>
                <c:pt idx="956">
                  <c:v>2055</c:v>
                </c:pt>
                <c:pt idx="957">
                  <c:v>2055</c:v>
                </c:pt>
                <c:pt idx="958">
                  <c:v>2051</c:v>
                </c:pt>
                <c:pt idx="959">
                  <c:v>2047</c:v>
                </c:pt>
                <c:pt idx="960">
                  <c:v>2046</c:v>
                </c:pt>
                <c:pt idx="961">
                  <c:v>2043</c:v>
                </c:pt>
                <c:pt idx="962">
                  <c:v>2042</c:v>
                </c:pt>
                <c:pt idx="963">
                  <c:v>2042</c:v>
                </c:pt>
                <c:pt idx="964">
                  <c:v>2035</c:v>
                </c:pt>
                <c:pt idx="965">
                  <c:v>2030</c:v>
                </c:pt>
                <c:pt idx="966">
                  <c:v>2030</c:v>
                </c:pt>
                <c:pt idx="967">
                  <c:v>2028</c:v>
                </c:pt>
                <c:pt idx="968">
                  <c:v>2024</c:v>
                </c:pt>
                <c:pt idx="969">
                  <c:v>2024</c:v>
                </c:pt>
                <c:pt idx="970">
                  <c:v>2023</c:v>
                </c:pt>
                <c:pt idx="971">
                  <c:v>2021</c:v>
                </c:pt>
                <c:pt idx="972">
                  <c:v>2020</c:v>
                </c:pt>
                <c:pt idx="973">
                  <c:v>2019</c:v>
                </c:pt>
                <c:pt idx="974">
                  <c:v>2018</c:v>
                </c:pt>
                <c:pt idx="975">
                  <c:v>2015</c:v>
                </c:pt>
                <c:pt idx="976">
                  <c:v>2014</c:v>
                </c:pt>
                <c:pt idx="977">
                  <c:v>2014</c:v>
                </c:pt>
                <c:pt idx="978">
                  <c:v>2011</c:v>
                </c:pt>
                <c:pt idx="979">
                  <c:v>2003</c:v>
                </c:pt>
                <c:pt idx="980">
                  <c:v>2000</c:v>
                </c:pt>
                <c:pt idx="981">
                  <c:v>1997</c:v>
                </c:pt>
                <c:pt idx="982">
                  <c:v>1997</c:v>
                </c:pt>
                <c:pt idx="983">
                  <c:v>1996</c:v>
                </c:pt>
                <c:pt idx="984">
                  <c:v>1993</c:v>
                </c:pt>
                <c:pt idx="985">
                  <c:v>1993</c:v>
                </c:pt>
                <c:pt idx="986">
                  <c:v>1991</c:v>
                </c:pt>
                <c:pt idx="987">
                  <c:v>1985</c:v>
                </c:pt>
                <c:pt idx="988">
                  <c:v>1981</c:v>
                </c:pt>
                <c:pt idx="989">
                  <c:v>1981</c:v>
                </c:pt>
                <c:pt idx="990">
                  <c:v>1979</c:v>
                </c:pt>
                <c:pt idx="991">
                  <c:v>1977</c:v>
                </c:pt>
                <c:pt idx="992">
                  <c:v>1974</c:v>
                </c:pt>
                <c:pt idx="993">
                  <c:v>1970</c:v>
                </c:pt>
                <c:pt idx="994">
                  <c:v>1969</c:v>
                </c:pt>
                <c:pt idx="995">
                  <c:v>1963</c:v>
                </c:pt>
                <c:pt idx="996">
                  <c:v>1961</c:v>
                </c:pt>
                <c:pt idx="997">
                  <c:v>1959</c:v>
                </c:pt>
                <c:pt idx="998">
                  <c:v>1958</c:v>
                </c:pt>
                <c:pt idx="999">
                  <c:v>1955</c:v>
                </c:pt>
                <c:pt idx="1000">
                  <c:v>1954</c:v>
                </c:pt>
                <c:pt idx="1001">
                  <c:v>1951</c:v>
                </c:pt>
                <c:pt idx="1002">
                  <c:v>1942</c:v>
                </c:pt>
                <c:pt idx="1003">
                  <c:v>1939</c:v>
                </c:pt>
                <c:pt idx="1004">
                  <c:v>1930</c:v>
                </c:pt>
                <c:pt idx="1005">
                  <c:v>1927</c:v>
                </c:pt>
                <c:pt idx="1006">
                  <c:v>1926</c:v>
                </c:pt>
                <c:pt idx="1007">
                  <c:v>1924</c:v>
                </c:pt>
                <c:pt idx="1008">
                  <c:v>1922</c:v>
                </c:pt>
                <c:pt idx="1009">
                  <c:v>1916</c:v>
                </c:pt>
                <c:pt idx="1010">
                  <c:v>1914</c:v>
                </c:pt>
                <c:pt idx="1011">
                  <c:v>1913</c:v>
                </c:pt>
                <c:pt idx="1012">
                  <c:v>1911</c:v>
                </c:pt>
                <c:pt idx="1013">
                  <c:v>1910</c:v>
                </c:pt>
                <c:pt idx="1014">
                  <c:v>1909</c:v>
                </c:pt>
                <c:pt idx="1015">
                  <c:v>1909</c:v>
                </c:pt>
                <c:pt idx="1016">
                  <c:v>1908</c:v>
                </c:pt>
                <c:pt idx="1017">
                  <c:v>1904</c:v>
                </c:pt>
                <c:pt idx="1018">
                  <c:v>1902</c:v>
                </c:pt>
                <c:pt idx="1019">
                  <c:v>1901</c:v>
                </c:pt>
                <c:pt idx="1020">
                  <c:v>1901</c:v>
                </c:pt>
                <c:pt idx="1021">
                  <c:v>1898</c:v>
                </c:pt>
                <c:pt idx="1022">
                  <c:v>1898</c:v>
                </c:pt>
                <c:pt idx="1023">
                  <c:v>1897</c:v>
                </c:pt>
                <c:pt idx="1024">
                  <c:v>1896</c:v>
                </c:pt>
                <c:pt idx="1025">
                  <c:v>1896</c:v>
                </c:pt>
                <c:pt idx="1026">
                  <c:v>1890</c:v>
                </c:pt>
                <c:pt idx="1027">
                  <c:v>1890</c:v>
                </c:pt>
                <c:pt idx="1028">
                  <c:v>1890</c:v>
                </c:pt>
                <c:pt idx="1029">
                  <c:v>1887</c:v>
                </c:pt>
                <c:pt idx="1030">
                  <c:v>1887</c:v>
                </c:pt>
                <c:pt idx="1031">
                  <c:v>1886</c:v>
                </c:pt>
                <c:pt idx="1032">
                  <c:v>1886</c:v>
                </c:pt>
                <c:pt idx="1033">
                  <c:v>1883</c:v>
                </c:pt>
                <c:pt idx="1034">
                  <c:v>1882</c:v>
                </c:pt>
                <c:pt idx="1035">
                  <c:v>1872</c:v>
                </c:pt>
                <c:pt idx="1036">
                  <c:v>1869</c:v>
                </c:pt>
                <c:pt idx="1037">
                  <c:v>1862</c:v>
                </c:pt>
                <c:pt idx="1038">
                  <c:v>1858</c:v>
                </c:pt>
                <c:pt idx="1039">
                  <c:v>1852</c:v>
                </c:pt>
                <c:pt idx="1040">
                  <c:v>1851</c:v>
                </c:pt>
                <c:pt idx="1041">
                  <c:v>1850</c:v>
                </c:pt>
                <c:pt idx="1042">
                  <c:v>1846</c:v>
                </c:pt>
                <c:pt idx="1043">
                  <c:v>1844</c:v>
                </c:pt>
                <c:pt idx="1044">
                  <c:v>1843</c:v>
                </c:pt>
                <c:pt idx="1045">
                  <c:v>1841</c:v>
                </c:pt>
                <c:pt idx="1046">
                  <c:v>1839</c:v>
                </c:pt>
                <c:pt idx="1047">
                  <c:v>1836</c:v>
                </c:pt>
                <c:pt idx="1048">
                  <c:v>1833</c:v>
                </c:pt>
                <c:pt idx="1049">
                  <c:v>1820</c:v>
                </c:pt>
                <c:pt idx="1050">
                  <c:v>1819</c:v>
                </c:pt>
                <c:pt idx="1051">
                  <c:v>1816</c:v>
                </c:pt>
                <c:pt idx="1052">
                  <c:v>1812</c:v>
                </c:pt>
                <c:pt idx="1053">
                  <c:v>1810</c:v>
                </c:pt>
                <c:pt idx="1054">
                  <c:v>1802</c:v>
                </c:pt>
                <c:pt idx="1055">
                  <c:v>1800</c:v>
                </c:pt>
                <c:pt idx="1056">
                  <c:v>1800</c:v>
                </c:pt>
                <c:pt idx="1057">
                  <c:v>1799</c:v>
                </c:pt>
                <c:pt idx="1058">
                  <c:v>1798</c:v>
                </c:pt>
                <c:pt idx="1059">
                  <c:v>1795</c:v>
                </c:pt>
                <c:pt idx="1060">
                  <c:v>1793</c:v>
                </c:pt>
                <c:pt idx="1061">
                  <c:v>1792</c:v>
                </c:pt>
                <c:pt idx="1062">
                  <c:v>1791</c:v>
                </c:pt>
                <c:pt idx="1063">
                  <c:v>1791</c:v>
                </c:pt>
                <c:pt idx="1064">
                  <c:v>1790</c:v>
                </c:pt>
                <c:pt idx="1065">
                  <c:v>1785</c:v>
                </c:pt>
                <c:pt idx="1066">
                  <c:v>1781</c:v>
                </c:pt>
                <c:pt idx="1067">
                  <c:v>1778</c:v>
                </c:pt>
                <c:pt idx="1068">
                  <c:v>1778</c:v>
                </c:pt>
                <c:pt idx="1069">
                  <c:v>1775</c:v>
                </c:pt>
                <c:pt idx="1070">
                  <c:v>1775</c:v>
                </c:pt>
                <c:pt idx="1071">
                  <c:v>1774</c:v>
                </c:pt>
                <c:pt idx="1072">
                  <c:v>1774</c:v>
                </c:pt>
                <c:pt idx="1073">
                  <c:v>1773</c:v>
                </c:pt>
                <c:pt idx="1074">
                  <c:v>1771</c:v>
                </c:pt>
                <c:pt idx="1075">
                  <c:v>1769</c:v>
                </c:pt>
                <c:pt idx="1076">
                  <c:v>1769</c:v>
                </c:pt>
                <c:pt idx="1077">
                  <c:v>1766</c:v>
                </c:pt>
                <c:pt idx="1078">
                  <c:v>1764</c:v>
                </c:pt>
                <c:pt idx="1079">
                  <c:v>1764</c:v>
                </c:pt>
                <c:pt idx="1080">
                  <c:v>1757</c:v>
                </c:pt>
                <c:pt idx="1081">
                  <c:v>1756</c:v>
                </c:pt>
                <c:pt idx="1082">
                  <c:v>1755</c:v>
                </c:pt>
                <c:pt idx="1083">
                  <c:v>1754</c:v>
                </c:pt>
                <c:pt idx="1084">
                  <c:v>1751</c:v>
                </c:pt>
                <c:pt idx="1085">
                  <c:v>1748</c:v>
                </c:pt>
                <c:pt idx="1086">
                  <c:v>1747</c:v>
                </c:pt>
                <c:pt idx="1087">
                  <c:v>1745</c:v>
                </c:pt>
                <c:pt idx="1088">
                  <c:v>1744</c:v>
                </c:pt>
                <c:pt idx="1089">
                  <c:v>1742</c:v>
                </c:pt>
                <c:pt idx="1090">
                  <c:v>1740</c:v>
                </c:pt>
                <c:pt idx="1091">
                  <c:v>1737</c:v>
                </c:pt>
                <c:pt idx="1092">
                  <c:v>1736</c:v>
                </c:pt>
                <c:pt idx="1093">
                  <c:v>1735</c:v>
                </c:pt>
                <c:pt idx="1094">
                  <c:v>1734</c:v>
                </c:pt>
                <c:pt idx="1095">
                  <c:v>1732</c:v>
                </c:pt>
                <c:pt idx="1096">
                  <c:v>1729</c:v>
                </c:pt>
                <c:pt idx="1097">
                  <c:v>1726</c:v>
                </c:pt>
                <c:pt idx="1098">
                  <c:v>1724</c:v>
                </c:pt>
                <c:pt idx="1099">
                  <c:v>1724</c:v>
                </c:pt>
                <c:pt idx="1100">
                  <c:v>1724</c:v>
                </c:pt>
                <c:pt idx="1101">
                  <c:v>1721</c:v>
                </c:pt>
                <c:pt idx="1102">
                  <c:v>1719</c:v>
                </c:pt>
                <c:pt idx="1103">
                  <c:v>1719</c:v>
                </c:pt>
                <c:pt idx="1104">
                  <c:v>1719</c:v>
                </c:pt>
                <c:pt idx="1105">
                  <c:v>1716</c:v>
                </c:pt>
                <c:pt idx="1106">
                  <c:v>1715</c:v>
                </c:pt>
                <c:pt idx="1107">
                  <c:v>1713</c:v>
                </c:pt>
                <c:pt idx="1108">
                  <c:v>1712</c:v>
                </c:pt>
                <c:pt idx="1109">
                  <c:v>1706</c:v>
                </c:pt>
                <c:pt idx="1110">
                  <c:v>1703</c:v>
                </c:pt>
                <c:pt idx="1111">
                  <c:v>1702</c:v>
                </c:pt>
                <c:pt idx="1112">
                  <c:v>1700</c:v>
                </c:pt>
                <c:pt idx="1113">
                  <c:v>1699</c:v>
                </c:pt>
                <c:pt idx="1114">
                  <c:v>1696</c:v>
                </c:pt>
                <c:pt idx="1115">
                  <c:v>1694</c:v>
                </c:pt>
                <c:pt idx="1116">
                  <c:v>1693</c:v>
                </c:pt>
                <c:pt idx="1117">
                  <c:v>1691</c:v>
                </c:pt>
                <c:pt idx="1118">
                  <c:v>1690</c:v>
                </c:pt>
                <c:pt idx="1119">
                  <c:v>1690</c:v>
                </c:pt>
                <c:pt idx="1120">
                  <c:v>1688</c:v>
                </c:pt>
                <c:pt idx="1121">
                  <c:v>1687</c:v>
                </c:pt>
                <c:pt idx="1122">
                  <c:v>1687</c:v>
                </c:pt>
                <c:pt idx="1123">
                  <c:v>1686</c:v>
                </c:pt>
                <c:pt idx="1124">
                  <c:v>1686</c:v>
                </c:pt>
                <c:pt idx="1125">
                  <c:v>1685</c:v>
                </c:pt>
                <c:pt idx="1126">
                  <c:v>1680</c:v>
                </c:pt>
                <c:pt idx="1127">
                  <c:v>1680</c:v>
                </c:pt>
                <c:pt idx="1128">
                  <c:v>1680</c:v>
                </c:pt>
                <c:pt idx="1129">
                  <c:v>1679</c:v>
                </c:pt>
                <c:pt idx="1130">
                  <c:v>1678</c:v>
                </c:pt>
                <c:pt idx="1131">
                  <c:v>1670</c:v>
                </c:pt>
                <c:pt idx="1132">
                  <c:v>1663</c:v>
                </c:pt>
                <c:pt idx="1133">
                  <c:v>1662</c:v>
                </c:pt>
                <c:pt idx="1134">
                  <c:v>1661</c:v>
                </c:pt>
                <c:pt idx="1135">
                  <c:v>1659</c:v>
                </c:pt>
                <c:pt idx="1136">
                  <c:v>1659</c:v>
                </c:pt>
                <c:pt idx="1137">
                  <c:v>1657</c:v>
                </c:pt>
                <c:pt idx="1138">
                  <c:v>1656</c:v>
                </c:pt>
                <c:pt idx="1139">
                  <c:v>1654</c:v>
                </c:pt>
                <c:pt idx="1140">
                  <c:v>1654</c:v>
                </c:pt>
                <c:pt idx="1141">
                  <c:v>1652</c:v>
                </c:pt>
                <c:pt idx="1142">
                  <c:v>1645</c:v>
                </c:pt>
                <c:pt idx="1143">
                  <c:v>1642</c:v>
                </c:pt>
                <c:pt idx="1144">
                  <c:v>1641</c:v>
                </c:pt>
                <c:pt idx="1145">
                  <c:v>1639</c:v>
                </c:pt>
                <c:pt idx="1146">
                  <c:v>1637</c:v>
                </c:pt>
                <c:pt idx="1147">
                  <c:v>1633</c:v>
                </c:pt>
                <c:pt idx="1148">
                  <c:v>1633</c:v>
                </c:pt>
                <c:pt idx="1149">
                  <c:v>1630</c:v>
                </c:pt>
                <c:pt idx="1150">
                  <c:v>1630</c:v>
                </c:pt>
                <c:pt idx="1151">
                  <c:v>1629</c:v>
                </c:pt>
                <c:pt idx="1152">
                  <c:v>1627</c:v>
                </c:pt>
                <c:pt idx="1153">
                  <c:v>1625</c:v>
                </c:pt>
                <c:pt idx="1154">
                  <c:v>1621</c:v>
                </c:pt>
                <c:pt idx="1155">
                  <c:v>1618</c:v>
                </c:pt>
                <c:pt idx="1156">
                  <c:v>1617</c:v>
                </c:pt>
                <c:pt idx="1157">
                  <c:v>1617</c:v>
                </c:pt>
                <c:pt idx="1158">
                  <c:v>1617</c:v>
                </c:pt>
                <c:pt idx="1159">
                  <c:v>1614</c:v>
                </c:pt>
                <c:pt idx="1160">
                  <c:v>1609</c:v>
                </c:pt>
                <c:pt idx="1161">
                  <c:v>1608</c:v>
                </c:pt>
                <c:pt idx="1162">
                  <c:v>1607</c:v>
                </c:pt>
                <c:pt idx="1163">
                  <c:v>1605</c:v>
                </c:pt>
                <c:pt idx="1164">
                  <c:v>1604</c:v>
                </c:pt>
                <c:pt idx="1165">
                  <c:v>1604</c:v>
                </c:pt>
                <c:pt idx="1166">
                  <c:v>1603</c:v>
                </c:pt>
                <c:pt idx="1167">
                  <c:v>1603</c:v>
                </c:pt>
                <c:pt idx="1168">
                  <c:v>1597</c:v>
                </c:pt>
                <c:pt idx="1169">
                  <c:v>1596</c:v>
                </c:pt>
                <c:pt idx="1170">
                  <c:v>1596</c:v>
                </c:pt>
                <c:pt idx="1171">
                  <c:v>1594</c:v>
                </c:pt>
                <c:pt idx="1172">
                  <c:v>1593</c:v>
                </c:pt>
                <c:pt idx="1173">
                  <c:v>1588</c:v>
                </c:pt>
                <c:pt idx="1174">
                  <c:v>1587</c:v>
                </c:pt>
                <c:pt idx="1175">
                  <c:v>1587</c:v>
                </c:pt>
                <c:pt idx="1176">
                  <c:v>1586</c:v>
                </c:pt>
                <c:pt idx="1177">
                  <c:v>1586</c:v>
                </c:pt>
                <c:pt idx="1178">
                  <c:v>1585</c:v>
                </c:pt>
                <c:pt idx="1179">
                  <c:v>1582</c:v>
                </c:pt>
                <c:pt idx="1180">
                  <c:v>1582</c:v>
                </c:pt>
                <c:pt idx="1181">
                  <c:v>1582</c:v>
                </c:pt>
                <c:pt idx="1182">
                  <c:v>1581</c:v>
                </c:pt>
                <c:pt idx="1183">
                  <c:v>1581</c:v>
                </c:pt>
                <c:pt idx="1184">
                  <c:v>1580</c:v>
                </c:pt>
                <c:pt idx="1185">
                  <c:v>1580</c:v>
                </c:pt>
                <c:pt idx="1186">
                  <c:v>1579</c:v>
                </c:pt>
                <c:pt idx="1187">
                  <c:v>1578</c:v>
                </c:pt>
                <c:pt idx="1188">
                  <c:v>1576</c:v>
                </c:pt>
                <c:pt idx="1189">
                  <c:v>1566</c:v>
                </c:pt>
                <c:pt idx="1190">
                  <c:v>1564</c:v>
                </c:pt>
                <c:pt idx="1191">
                  <c:v>1560</c:v>
                </c:pt>
                <c:pt idx="1192">
                  <c:v>1559</c:v>
                </c:pt>
                <c:pt idx="1193">
                  <c:v>1559</c:v>
                </c:pt>
                <c:pt idx="1194">
                  <c:v>1557</c:v>
                </c:pt>
                <c:pt idx="1195">
                  <c:v>1556</c:v>
                </c:pt>
                <c:pt idx="1196">
                  <c:v>1556</c:v>
                </c:pt>
                <c:pt idx="1197">
                  <c:v>1551</c:v>
                </c:pt>
                <c:pt idx="1198">
                  <c:v>1551</c:v>
                </c:pt>
                <c:pt idx="1199">
                  <c:v>1547</c:v>
                </c:pt>
                <c:pt idx="1200">
                  <c:v>1547</c:v>
                </c:pt>
                <c:pt idx="1201">
                  <c:v>1543</c:v>
                </c:pt>
                <c:pt idx="1202">
                  <c:v>1541</c:v>
                </c:pt>
                <c:pt idx="1203">
                  <c:v>1541</c:v>
                </c:pt>
                <c:pt idx="1204">
                  <c:v>1538</c:v>
                </c:pt>
                <c:pt idx="1205">
                  <c:v>1536</c:v>
                </c:pt>
                <c:pt idx="1206">
                  <c:v>1535</c:v>
                </c:pt>
                <c:pt idx="1207">
                  <c:v>1535</c:v>
                </c:pt>
                <c:pt idx="1208">
                  <c:v>1534</c:v>
                </c:pt>
                <c:pt idx="1209">
                  <c:v>1533</c:v>
                </c:pt>
                <c:pt idx="1210">
                  <c:v>1532</c:v>
                </c:pt>
                <c:pt idx="1211">
                  <c:v>1529</c:v>
                </c:pt>
                <c:pt idx="1212">
                  <c:v>1528</c:v>
                </c:pt>
                <c:pt idx="1213">
                  <c:v>1527</c:v>
                </c:pt>
                <c:pt idx="1214">
                  <c:v>1527</c:v>
                </c:pt>
                <c:pt idx="1215">
                  <c:v>1527</c:v>
                </c:pt>
                <c:pt idx="1216">
                  <c:v>1523</c:v>
                </c:pt>
                <c:pt idx="1217">
                  <c:v>1522</c:v>
                </c:pt>
                <c:pt idx="1218">
                  <c:v>1522</c:v>
                </c:pt>
                <c:pt idx="1219">
                  <c:v>1522</c:v>
                </c:pt>
                <c:pt idx="1220">
                  <c:v>1521</c:v>
                </c:pt>
                <c:pt idx="1221">
                  <c:v>1517</c:v>
                </c:pt>
                <c:pt idx="1222">
                  <c:v>1516</c:v>
                </c:pt>
                <c:pt idx="1223">
                  <c:v>1515</c:v>
                </c:pt>
                <c:pt idx="1224">
                  <c:v>1514</c:v>
                </c:pt>
                <c:pt idx="1225">
                  <c:v>1513</c:v>
                </c:pt>
                <c:pt idx="1226">
                  <c:v>1510</c:v>
                </c:pt>
                <c:pt idx="1227">
                  <c:v>1510</c:v>
                </c:pt>
                <c:pt idx="1228">
                  <c:v>1510</c:v>
                </c:pt>
                <c:pt idx="1229">
                  <c:v>1506</c:v>
                </c:pt>
                <c:pt idx="1230">
                  <c:v>1503</c:v>
                </c:pt>
                <c:pt idx="1231">
                  <c:v>1500</c:v>
                </c:pt>
                <c:pt idx="1232">
                  <c:v>1500</c:v>
                </c:pt>
                <c:pt idx="1233">
                  <c:v>1500</c:v>
                </c:pt>
                <c:pt idx="1234">
                  <c:v>1499</c:v>
                </c:pt>
                <c:pt idx="1235">
                  <c:v>1498</c:v>
                </c:pt>
                <c:pt idx="1236">
                  <c:v>1498</c:v>
                </c:pt>
                <c:pt idx="1237">
                  <c:v>1497</c:v>
                </c:pt>
                <c:pt idx="1238">
                  <c:v>1496</c:v>
                </c:pt>
                <c:pt idx="1239">
                  <c:v>1495</c:v>
                </c:pt>
                <c:pt idx="1240">
                  <c:v>1494</c:v>
                </c:pt>
                <c:pt idx="1241">
                  <c:v>1493</c:v>
                </c:pt>
                <c:pt idx="1242">
                  <c:v>1489</c:v>
                </c:pt>
                <c:pt idx="1243">
                  <c:v>1489</c:v>
                </c:pt>
                <c:pt idx="1244">
                  <c:v>1489</c:v>
                </c:pt>
                <c:pt idx="1245">
                  <c:v>1487</c:v>
                </c:pt>
                <c:pt idx="1246">
                  <c:v>1487</c:v>
                </c:pt>
                <c:pt idx="1247">
                  <c:v>1487</c:v>
                </c:pt>
                <c:pt idx="1248">
                  <c:v>1482</c:v>
                </c:pt>
                <c:pt idx="1249">
                  <c:v>1482</c:v>
                </c:pt>
                <c:pt idx="1250">
                  <c:v>1481</c:v>
                </c:pt>
                <c:pt idx="1251">
                  <c:v>1479</c:v>
                </c:pt>
                <c:pt idx="1252">
                  <c:v>1478</c:v>
                </c:pt>
                <c:pt idx="1253">
                  <c:v>1478</c:v>
                </c:pt>
                <c:pt idx="1254">
                  <c:v>1477</c:v>
                </c:pt>
                <c:pt idx="1255">
                  <c:v>1477</c:v>
                </c:pt>
                <c:pt idx="1256">
                  <c:v>1474</c:v>
                </c:pt>
                <c:pt idx="1257">
                  <c:v>1471</c:v>
                </c:pt>
                <c:pt idx="1258">
                  <c:v>1471</c:v>
                </c:pt>
                <c:pt idx="1259">
                  <c:v>1470</c:v>
                </c:pt>
                <c:pt idx="1260">
                  <c:v>1469</c:v>
                </c:pt>
                <c:pt idx="1261">
                  <c:v>1465</c:v>
                </c:pt>
                <c:pt idx="1262">
                  <c:v>1460</c:v>
                </c:pt>
                <c:pt idx="1263">
                  <c:v>1460</c:v>
                </c:pt>
                <c:pt idx="1264">
                  <c:v>1456</c:v>
                </c:pt>
                <c:pt idx="1265">
                  <c:v>1456</c:v>
                </c:pt>
                <c:pt idx="1266">
                  <c:v>1454</c:v>
                </c:pt>
                <c:pt idx="1267">
                  <c:v>1453</c:v>
                </c:pt>
                <c:pt idx="1268">
                  <c:v>1451</c:v>
                </c:pt>
                <c:pt idx="1269">
                  <c:v>1449</c:v>
                </c:pt>
                <c:pt idx="1270">
                  <c:v>1447</c:v>
                </c:pt>
                <c:pt idx="1271">
                  <c:v>1445</c:v>
                </c:pt>
                <c:pt idx="1272">
                  <c:v>1444</c:v>
                </c:pt>
                <c:pt idx="1273">
                  <c:v>1444</c:v>
                </c:pt>
                <c:pt idx="1274">
                  <c:v>1443</c:v>
                </c:pt>
                <c:pt idx="1275">
                  <c:v>1442</c:v>
                </c:pt>
                <c:pt idx="1276">
                  <c:v>1442</c:v>
                </c:pt>
                <c:pt idx="1277">
                  <c:v>1440</c:v>
                </c:pt>
                <c:pt idx="1278">
                  <c:v>1439</c:v>
                </c:pt>
                <c:pt idx="1279">
                  <c:v>1439</c:v>
                </c:pt>
                <c:pt idx="1280">
                  <c:v>1439</c:v>
                </c:pt>
                <c:pt idx="1281">
                  <c:v>1439</c:v>
                </c:pt>
                <c:pt idx="1282">
                  <c:v>1438</c:v>
                </c:pt>
                <c:pt idx="1283">
                  <c:v>1436</c:v>
                </c:pt>
                <c:pt idx="1284">
                  <c:v>1433</c:v>
                </c:pt>
                <c:pt idx="1285">
                  <c:v>1433</c:v>
                </c:pt>
                <c:pt idx="1286">
                  <c:v>1431</c:v>
                </c:pt>
                <c:pt idx="1287">
                  <c:v>1430</c:v>
                </c:pt>
                <c:pt idx="1288">
                  <c:v>1429</c:v>
                </c:pt>
                <c:pt idx="1289">
                  <c:v>1427</c:v>
                </c:pt>
                <c:pt idx="1290">
                  <c:v>1427</c:v>
                </c:pt>
                <c:pt idx="1291">
                  <c:v>1426</c:v>
                </c:pt>
                <c:pt idx="1292">
                  <c:v>1426</c:v>
                </c:pt>
                <c:pt idx="1293">
                  <c:v>1424</c:v>
                </c:pt>
                <c:pt idx="1294">
                  <c:v>1422</c:v>
                </c:pt>
                <c:pt idx="1295">
                  <c:v>1421</c:v>
                </c:pt>
                <c:pt idx="1296">
                  <c:v>1421</c:v>
                </c:pt>
                <c:pt idx="1297">
                  <c:v>1421</c:v>
                </c:pt>
                <c:pt idx="1298">
                  <c:v>1420</c:v>
                </c:pt>
                <c:pt idx="1299">
                  <c:v>1419</c:v>
                </c:pt>
                <c:pt idx="1300">
                  <c:v>1418</c:v>
                </c:pt>
                <c:pt idx="1301">
                  <c:v>1416</c:v>
                </c:pt>
                <c:pt idx="1302">
                  <c:v>1415</c:v>
                </c:pt>
                <c:pt idx="1303">
                  <c:v>1414</c:v>
                </c:pt>
                <c:pt idx="1304">
                  <c:v>1414</c:v>
                </c:pt>
                <c:pt idx="1305">
                  <c:v>1414</c:v>
                </c:pt>
                <c:pt idx="1306">
                  <c:v>1414</c:v>
                </c:pt>
                <c:pt idx="1307">
                  <c:v>1414</c:v>
                </c:pt>
                <c:pt idx="1308">
                  <c:v>1406</c:v>
                </c:pt>
                <c:pt idx="1309">
                  <c:v>1406</c:v>
                </c:pt>
                <c:pt idx="1310">
                  <c:v>1405</c:v>
                </c:pt>
                <c:pt idx="1311">
                  <c:v>1404</c:v>
                </c:pt>
                <c:pt idx="1312">
                  <c:v>1404</c:v>
                </c:pt>
                <c:pt idx="1313">
                  <c:v>1403</c:v>
                </c:pt>
                <c:pt idx="1314">
                  <c:v>1403</c:v>
                </c:pt>
                <c:pt idx="1315">
                  <c:v>1403</c:v>
                </c:pt>
                <c:pt idx="1316">
                  <c:v>1402</c:v>
                </c:pt>
                <c:pt idx="1317">
                  <c:v>1402</c:v>
                </c:pt>
                <c:pt idx="1318">
                  <c:v>1401</c:v>
                </c:pt>
                <c:pt idx="1319">
                  <c:v>1400</c:v>
                </c:pt>
                <c:pt idx="1320">
                  <c:v>1398</c:v>
                </c:pt>
                <c:pt idx="1321">
                  <c:v>1398</c:v>
                </c:pt>
                <c:pt idx="1322">
                  <c:v>1398</c:v>
                </c:pt>
                <c:pt idx="1323">
                  <c:v>1397</c:v>
                </c:pt>
                <c:pt idx="1324">
                  <c:v>1397</c:v>
                </c:pt>
                <c:pt idx="1325">
                  <c:v>1394</c:v>
                </c:pt>
                <c:pt idx="1326">
                  <c:v>1394</c:v>
                </c:pt>
                <c:pt idx="1327">
                  <c:v>1393</c:v>
                </c:pt>
                <c:pt idx="1328">
                  <c:v>1393</c:v>
                </c:pt>
                <c:pt idx="1329">
                  <c:v>1392</c:v>
                </c:pt>
                <c:pt idx="1330">
                  <c:v>1392</c:v>
                </c:pt>
                <c:pt idx="1331">
                  <c:v>1389</c:v>
                </c:pt>
                <c:pt idx="1332">
                  <c:v>1388</c:v>
                </c:pt>
                <c:pt idx="1333">
                  <c:v>1387</c:v>
                </c:pt>
                <c:pt idx="1334">
                  <c:v>1386</c:v>
                </c:pt>
                <c:pt idx="1335">
                  <c:v>1385</c:v>
                </c:pt>
                <c:pt idx="1336">
                  <c:v>1385</c:v>
                </c:pt>
                <c:pt idx="1337">
                  <c:v>1383</c:v>
                </c:pt>
                <c:pt idx="1338">
                  <c:v>1383</c:v>
                </c:pt>
                <c:pt idx="1339">
                  <c:v>1381</c:v>
                </c:pt>
                <c:pt idx="1340">
                  <c:v>1377</c:v>
                </c:pt>
                <c:pt idx="1341">
                  <c:v>1376</c:v>
                </c:pt>
                <c:pt idx="1342">
                  <c:v>1374</c:v>
                </c:pt>
                <c:pt idx="1343">
                  <c:v>1374</c:v>
                </c:pt>
                <c:pt idx="1344">
                  <c:v>1374</c:v>
                </c:pt>
                <c:pt idx="1345">
                  <c:v>1373</c:v>
                </c:pt>
                <c:pt idx="1346">
                  <c:v>1373</c:v>
                </c:pt>
                <c:pt idx="1347">
                  <c:v>1372</c:v>
                </c:pt>
                <c:pt idx="1348">
                  <c:v>1372</c:v>
                </c:pt>
                <c:pt idx="1349">
                  <c:v>1369</c:v>
                </c:pt>
                <c:pt idx="1350">
                  <c:v>1368</c:v>
                </c:pt>
                <c:pt idx="1351">
                  <c:v>1367</c:v>
                </c:pt>
                <c:pt idx="1352">
                  <c:v>1365</c:v>
                </c:pt>
                <c:pt idx="1353">
                  <c:v>1365</c:v>
                </c:pt>
                <c:pt idx="1354">
                  <c:v>1364</c:v>
                </c:pt>
                <c:pt idx="1355">
                  <c:v>1364</c:v>
                </c:pt>
                <c:pt idx="1356">
                  <c:v>1362</c:v>
                </c:pt>
                <c:pt idx="1357">
                  <c:v>1359</c:v>
                </c:pt>
                <c:pt idx="1358">
                  <c:v>1358</c:v>
                </c:pt>
                <c:pt idx="1359">
                  <c:v>1357</c:v>
                </c:pt>
                <c:pt idx="1360">
                  <c:v>1352</c:v>
                </c:pt>
                <c:pt idx="1361">
                  <c:v>1352</c:v>
                </c:pt>
                <c:pt idx="1362">
                  <c:v>1351</c:v>
                </c:pt>
                <c:pt idx="1363">
                  <c:v>1348</c:v>
                </c:pt>
                <c:pt idx="1364">
                  <c:v>1347</c:v>
                </c:pt>
                <c:pt idx="1365">
                  <c:v>1347</c:v>
                </c:pt>
                <c:pt idx="1366">
                  <c:v>1343</c:v>
                </c:pt>
                <c:pt idx="1367">
                  <c:v>1343</c:v>
                </c:pt>
                <c:pt idx="1368">
                  <c:v>1342</c:v>
                </c:pt>
                <c:pt idx="1369">
                  <c:v>1342</c:v>
                </c:pt>
                <c:pt idx="1370">
                  <c:v>1341</c:v>
                </c:pt>
                <c:pt idx="1371">
                  <c:v>1340</c:v>
                </c:pt>
                <c:pt idx="1372">
                  <c:v>1339</c:v>
                </c:pt>
                <c:pt idx="1373">
                  <c:v>1338</c:v>
                </c:pt>
                <c:pt idx="1374">
                  <c:v>1336</c:v>
                </c:pt>
                <c:pt idx="1375">
                  <c:v>1335</c:v>
                </c:pt>
                <c:pt idx="1376">
                  <c:v>1334</c:v>
                </c:pt>
                <c:pt idx="1377">
                  <c:v>1333</c:v>
                </c:pt>
                <c:pt idx="1378">
                  <c:v>1330</c:v>
                </c:pt>
                <c:pt idx="1379">
                  <c:v>1328</c:v>
                </c:pt>
                <c:pt idx="1380">
                  <c:v>1326</c:v>
                </c:pt>
                <c:pt idx="1381">
                  <c:v>1325</c:v>
                </c:pt>
                <c:pt idx="1382">
                  <c:v>1323</c:v>
                </c:pt>
                <c:pt idx="1383">
                  <c:v>1323</c:v>
                </c:pt>
                <c:pt idx="1384">
                  <c:v>1322</c:v>
                </c:pt>
                <c:pt idx="1385">
                  <c:v>1320</c:v>
                </c:pt>
                <c:pt idx="1386">
                  <c:v>1315</c:v>
                </c:pt>
                <c:pt idx="1387">
                  <c:v>1315</c:v>
                </c:pt>
                <c:pt idx="1388">
                  <c:v>1314</c:v>
                </c:pt>
                <c:pt idx="1389">
                  <c:v>1313</c:v>
                </c:pt>
                <c:pt idx="1390">
                  <c:v>1312</c:v>
                </c:pt>
                <c:pt idx="1391">
                  <c:v>1312</c:v>
                </c:pt>
                <c:pt idx="1392">
                  <c:v>1312</c:v>
                </c:pt>
                <c:pt idx="1393">
                  <c:v>1311</c:v>
                </c:pt>
                <c:pt idx="1394">
                  <c:v>1310</c:v>
                </c:pt>
                <c:pt idx="1395">
                  <c:v>1310</c:v>
                </c:pt>
                <c:pt idx="1396">
                  <c:v>1308</c:v>
                </c:pt>
                <c:pt idx="1397">
                  <c:v>1304</c:v>
                </c:pt>
                <c:pt idx="1398">
                  <c:v>1303</c:v>
                </c:pt>
                <c:pt idx="1399">
                  <c:v>1303</c:v>
                </c:pt>
                <c:pt idx="1400">
                  <c:v>1303</c:v>
                </c:pt>
                <c:pt idx="1401">
                  <c:v>1303</c:v>
                </c:pt>
                <c:pt idx="1402">
                  <c:v>1302</c:v>
                </c:pt>
                <c:pt idx="1403">
                  <c:v>1302</c:v>
                </c:pt>
                <c:pt idx="1404">
                  <c:v>1302</c:v>
                </c:pt>
                <c:pt idx="1405">
                  <c:v>1300</c:v>
                </c:pt>
                <c:pt idx="1406">
                  <c:v>1300</c:v>
                </c:pt>
                <c:pt idx="1407">
                  <c:v>1299</c:v>
                </c:pt>
                <c:pt idx="1408">
                  <c:v>1298</c:v>
                </c:pt>
                <c:pt idx="1409">
                  <c:v>1297</c:v>
                </c:pt>
                <c:pt idx="1410">
                  <c:v>1297</c:v>
                </c:pt>
                <c:pt idx="1411">
                  <c:v>1296</c:v>
                </c:pt>
                <c:pt idx="1412">
                  <c:v>1292</c:v>
                </c:pt>
                <c:pt idx="1413">
                  <c:v>1291</c:v>
                </c:pt>
                <c:pt idx="1414">
                  <c:v>1290</c:v>
                </c:pt>
                <c:pt idx="1415">
                  <c:v>1289</c:v>
                </c:pt>
                <c:pt idx="1416">
                  <c:v>1284</c:v>
                </c:pt>
                <c:pt idx="1417">
                  <c:v>1284</c:v>
                </c:pt>
                <c:pt idx="1418">
                  <c:v>1283</c:v>
                </c:pt>
                <c:pt idx="1419">
                  <c:v>1283</c:v>
                </c:pt>
                <c:pt idx="1420">
                  <c:v>1282</c:v>
                </c:pt>
                <c:pt idx="1421">
                  <c:v>1281</c:v>
                </c:pt>
                <c:pt idx="1422">
                  <c:v>1281</c:v>
                </c:pt>
                <c:pt idx="1423">
                  <c:v>1280</c:v>
                </c:pt>
                <c:pt idx="1424">
                  <c:v>1279</c:v>
                </c:pt>
                <c:pt idx="1425">
                  <c:v>1279</c:v>
                </c:pt>
                <c:pt idx="1426">
                  <c:v>1278</c:v>
                </c:pt>
                <c:pt idx="1427">
                  <c:v>1278</c:v>
                </c:pt>
                <c:pt idx="1428">
                  <c:v>1277</c:v>
                </c:pt>
                <c:pt idx="1429">
                  <c:v>1276</c:v>
                </c:pt>
                <c:pt idx="1430">
                  <c:v>1274</c:v>
                </c:pt>
                <c:pt idx="1431">
                  <c:v>1272</c:v>
                </c:pt>
                <c:pt idx="1432">
                  <c:v>1271</c:v>
                </c:pt>
                <c:pt idx="1433">
                  <c:v>1269</c:v>
                </c:pt>
                <c:pt idx="1434">
                  <c:v>1269</c:v>
                </c:pt>
                <c:pt idx="1435">
                  <c:v>1268</c:v>
                </c:pt>
                <c:pt idx="1436">
                  <c:v>1267</c:v>
                </c:pt>
                <c:pt idx="1437">
                  <c:v>1267</c:v>
                </c:pt>
                <c:pt idx="1438">
                  <c:v>1267</c:v>
                </c:pt>
                <c:pt idx="1439">
                  <c:v>1266</c:v>
                </c:pt>
                <c:pt idx="1440">
                  <c:v>1265</c:v>
                </c:pt>
                <c:pt idx="1441">
                  <c:v>1264</c:v>
                </c:pt>
                <c:pt idx="1442">
                  <c:v>1264</c:v>
                </c:pt>
                <c:pt idx="1443">
                  <c:v>1263</c:v>
                </c:pt>
                <c:pt idx="1444">
                  <c:v>1262</c:v>
                </c:pt>
                <c:pt idx="1445">
                  <c:v>1262</c:v>
                </c:pt>
                <c:pt idx="1446">
                  <c:v>1261</c:v>
                </c:pt>
                <c:pt idx="1447">
                  <c:v>1260</c:v>
                </c:pt>
                <c:pt idx="1448">
                  <c:v>1259</c:v>
                </c:pt>
                <c:pt idx="1449">
                  <c:v>1259</c:v>
                </c:pt>
                <c:pt idx="1450">
                  <c:v>1258</c:v>
                </c:pt>
                <c:pt idx="1451">
                  <c:v>1258</c:v>
                </c:pt>
                <c:pt idx="1452">
                  <c:v>1257</c:v>
                </c:pt>
                <c:pt idx="1453">
                  <c:v>1256</c:v>
                </c:pt>
                <c:pt idx="1454">
                  <c:v>1256</c:v>
                </c:pt>
                <c:pt idx="1455">
                  <c:v>1255</c:v>
                </c:pt>
                <c:pt idx="1456">
                  <c:v>1254</c:v>
                </c:pt>
                <c:pt idx="1457">
                  <c:v>1252</c:v>
                </c:pt>
                <c:pt idx="1458">
                  <c:v>1251</c:v>
                </c:pt>
                <c:pt idx="1459">
                  <c:v>1251</c:v>
                </c:pt>
                <c:pt idx="1460">
                  <c:v>1250</c:v>
                </c:pt>
                <c:pt idx="1461">
                  <c:v>1249</c:v>
                </c:pt>
                <c:pt idx="1462">
                  <c:v>1249</c:v>
                </c:pt>
                <c:pt idx="1463">
                  <c:v>1247</c:v>
                </c:pt>
                <c:pt idx="1464">
                  <c:v>1246</c:v>
                </c:pt>
                <c:pt idx="1465">
                  <c:v>1239</c:v>
                </c:pt>
                <c:pt idx="1466">
                  <c:v>1237</c:v>
                </c:pt>
                <c:pt idx="1467">
                  <c:v>1236</c:v>
                </c:pt>
                <c:pt idx="1468">
                  <c:v>1236</c:v>
                </c:pt>
                <c:pt idx="1469">
                  <c:v>1235</c:v>
                </c:pt>
                <c:pt idx="1470">
                  <c:v>1235</c:v>
                </c:pt>
                <c:pt idx="1471">
                  <c:v>1234</c:v>
                </c:pt>
                <c:pt idx="1472">
                  <c:v>1230</c:v>
                </c:pt>
                <c:pt idx="1473">
                  <c:v>1229</c:v>
                </c:pt>
                <c:pt idx="1474">
                  <c:v>1229</c:v>
                </c:pt>
                <c:pt idx="1475">
                  <c:v>1228</c:v>
                </c:pt>
                <c:pt idx="1476">
                  <c:v>1227</c:v>
                </c:pt>
                <c:pt idx="1477">
                  <c:v>1227</c:v>
                </c:pt>
                <c:pt idx="1478">
                  <c:v>1226</c:v>
                </c:pt>
                <c:pt idx="1479">
                  <c:v>1226</c:v>
                </c:pt>
                <c:pt idx="1480">
                  <c:v>1225</c:v>
                </c:pt>
                <c:pt idx="1481">
                  <c:v>1224</c:v>
                </c:pt>
                <c:pt idx="1482">
                  <c:v>1224</c:v>
                </c:pt>
                <c:pt idx="1483">
                  <c:v>1223</c:v>
                </c:pt>
                <c:pt idx="1484">
                  <c:v>1222</c:v>
                </c:pt>
                <c:pt idx="1485">
                  <c:v>1218</c:v>
                </c:pt>
                <c:pt idx="1486">
                  <c:v>1217</c:v>
                </c:pt>
                <c:pt idx="1487">
                  <c:v>1216</c:v>
                </c:pt>
                <c:pt idx="1488">
                  <c:v>1216</c:v>
                </c:pt>
                <c:pt idx="1489">
                  <c:v>1216</c:v>
                </c:pt>
                <c:pt idx="1490">
                  <c:v>1215</c:v>
                </c:pt>
                <c:pt idx="1491">
                  <c:v>1214</c:v>
                </c:pt>
                <c:pt idx="1492">
                  <c:v>1213</c:v>
                </c:pt>
                <c:pt idx="1493">
                  <c:v>1213</c:v>
                </c:pt>
                <c:pt idx="1494">
                  <c:v>1212</c:v>
                </c:pt>
                <c:pt idx="1495">
                  <c:v>1212</c:v>
                </c:pt>
                <c:pt idx="1496">
                  <c:v>1210</c:v>
                </c:pt>
                <c:pt idx="1497">
                  <c:v>1210</c:v>
                </c:pt>
                <c:pt idx="1498">
                  <c:v>1210</c:v>
                </c:pt>
                <c:pt idx="1499">
                  <c:v>1209</c:v>
                </c:pt>
                <c:pt idx="1500">
                  <c:v>1206</c:v>
                </c:pt>
                <c:pt idx="1501">
                  <c:v>1206</c:v>
                </c:pt>
                <c:pt idx="1502">
                  <c:v>1205</c:v>
                </c:pt>
                <c:pt idx="1503">
                  <c:v>1205</c:v>
                </c:pt>
                <c:pt idx="1504">
                  <c:v>1205</c:v>
                </c:pt>
                <c:pt idx="1505">
                  <c:v>1203</c:v>
                </c:pt>
                <c:pt idx="1506">
                  <c:v>1203</c:v>
                </c:pt>
                <c:pt idx="1507">
                  <c:v>1202</c:v>
                </c:pt>
                <c:pt idx="1508">
                  <c:v>1197</c:v>
                </c:pt>
                <c:pt idx="1509">
                  <c:v>1196</c:v>
                </c:pt>
                <c:pt idx="1510">
                  <c:v>1196</c:v>
                </c:pt>
                <c:pt idx="1511">
                  <c:v>1195</c:v>
                </c:pt>
                <c:pt idx="1512">
                  <c:v>1195</c:v>
                </c:pt>
                <c:pt idx="1513">
                  <c:v>1194</c:v>
                </c:pt>
                <c:pt idx="1514">
                  <c:v>1194</c:v>
                </c:pt>
                <c:pt idx="1515">
                  <c:v>1192</c:v>
                </c:pt>
                <c:pt idx="1516">
                  <c:v>1190</c:v>
                </c:pt>
                <c:pt idx="1517">
                  <c:v>1190</c:v>
                </c:pt>
                <c:pt idx="1518">
                  <c:v>1186</c:v>
                </c:pt>
                <c:pt idx="1519">
                  <c:v>1184</c:v>
                </c:pt>
                <c:pt idx="1520">
                  <c:v>1182</c:v>
                </c:pt>
                <c:pt idx="1521">
                  <c:v>1181</c:v>
                </c:pt>
                <c:pt idx="1522">
                  <c:v>1180</c:v>
                </c:pt>
                <c:pt idx="1523">
                  <c:v>1180</c:v>
                </c:pt>
                <c:pt idx="1524">
                  <c:v>1178</c:v>
                </c:pt>
                <c:pt idx="1525">
                  <c:v>1178</c:v>
                </c:pt>
                <c:pt idx="1526">
                  <c:v>1178</c:v>
                </c:pt>
                <c:pt idx="1527">
                  <c:v>1177</c:v>
                </c:pt>
                <c:pt idx="1528">
                  <c:v>1176</c:v>
                </c:pt>
                <c:pt idx="1529">
                  <c:v>1175</c:v>
                </c:pt>
                <c:pt idx="1530">
                  <c:v>1175</c:v>
                </c:pt>
                <c:pt idx="1531">
                  <c:v>1175</c:v>
                </c:pt>
                <c:pt idx="1532">
                  <c:v>1174</c:v>
                </c:pt>
                <c:pt idx="1533">
                  <c:v>1174</c:v>
                </c:pt>
                <c:pt idx="1534">
                  <c:v>1173</c:v>
                </c:pt>
                <c:pt idx="1535">
                  <c:v>1172</c:v>
                </c:pt>
                <c:pt idx="1536">
                  <c:v>1172</c:v>
                </c:pt>
                <c:pt idx="1537">
                  <c:v>1171</c:v>
                </c:pt>
                <c:pt idx="1538">
                  <c:v>1171</c:v>
                </c:pt>
                <c:pt idx="1539">
                  <c:v>1170</c:v>
                </c:pt>
                <c:pt idx="1540">
                  <c:v>1170</c:v>
                </c:pt>
                <c:pt idx="1541">
                  <c:v>1169</c:v>
                </c:pt>
                <c:pt idx="1542">
                  <c:v>1169</c:v>
                </c:pt>
                <c:pt idx="1543">
                  <c:v>1169</c:v>
                </c:pt>
                <c:pt idx="1544">
                  <c:v>1168</c:v>
                </c:pt>
                <c:pt idx="1545">
                  <c:v>1167</c:v>
                </c:pt>
                <c:pt idx="1546">
                  <c:v>1165</c:v>
                </c:pt>
                <c:pt idx="1547">
                  <c:v>1165</c:v>
                </c:pt>
                <c:pt idx="1548">
                  <c:v>1162</c:v>
                </c:pt>
                <c:pt idx="1549">
                  <c:v>1162</c:v>
                </c:pt>
                <c:pt idx="1550">
                  <c:v>1161</c:v>
                </c:pt>
                <c:pt idx="1551">
                  <c:v>1159</c:v>
                </c:pt>
                <c:pt idx="1552">
                  <c:v>1159</c:v>
                </c:pt>
                <c:pt idx="1553">
                  <c:v>1158</c:v>
                </c:pt>
                <c:pt idx="1554">
                  <c:v>1158</c:v>
                </c:pt>
                <c:pt idx="1555">
                  <c:v>1156</c:v>
                </c:pt>
                <c:pt idx="1556">
                  <c:v>1155</c:v>
                </c:pt>
                <c:pt idx="1557">
                  <c:v>1154</c:v>
                </c:pt>
                <c:pt idx="1558">
                  <c:v>1154</c:v>
                </c:pt>
                <c:pt idx="1559">
                  <c:v>1153</c:v>
                </c:pt>
                <c:pt idx="1560">
                  <c:v>1153</c:v>
                </c:pt>
                <c:pt idx="1561">
                  <c:v>1151</c:v>
                </c:pt>
                <c:pt idx="1562">
                  <c:v>1150</c:v>
                </c:pt>
                <c:pt idx="1563">
                  <c:v>1149</c:v>
                </c:pt>
                <c:pt idx="1564">
                  <c:v>1149</c:v>
                </c:pt>
                <c:pt idx="1565">
                  <c:v>1149</c:v>
                </c:pt>
                <c:pt idx="1566">
                  <c:v>1147</c:v>
                </c:pt>
                <c:pt idx="1567">
                  <c:v>1146</c:v>
                </c:pt>
                <c:pt idx="1568">
                  <c:v>1146</c:v>
                </c:pt>
                <c:pt idx="1569">
                  <c:v>1145</c:v>
                </c:pt>
                <c:pt idx="1570">
                  <c:v>1144</c:v>
                </c:pt>
                <c:pt idx="1571">
                  <c:v>1143</c:v>
                </c:pt>
                <c:pt idx="1572">
                  <c:v>1143</c:v>
                </c:pt>
                <c:pt idx="1573">
                  <c:v>1142</c:v>
                </c:pt>
                <c:pt idx="1574">
                  <c:v>1140</c:v>
                </c:pt>
                <c:pt idx="1575">
                  <c:v>1138</c:v>
                </c:pt>
                <c:pt idx="1576">
                  <c:v>1135</c:v>
                </c:pt>
                <c:pt idx="1577">
                  <c:v>1134</c:v>
                </c:pt>
                <c:pt idx="1578">
                  <c:v>1133</c:v>
                </c:pt>
                <c:pt idx="1579">
                  <c:v>1133</c:v>
                </c:pt>
                <c:pt idx="1580">
                  <c:v>1130</c:v>
                </c:pt>
                <c:pt idx="1581">
                  <c:v>1130</c:v>
                </c:pt>
                <c:pt idx="1582">
                  <c:v>1130</c:v>
                </c:pt>
                <c:pt idx="1583">
                  <c:v>1128</c:v>
                </c:pt>
                <c:pt idx="1584">
                  <c:v>1128</c:v>
                </c:pt>
                <c:pt idx="1585">
                  <c:v>1126</c:v>
                </c:pt>
                <c:pt idx="1586">
                  <c:v>1125</c:v>
                </c:pt>
                <c:pt idx="1587">
                  <c:v>1125</c:v>
                </c:pt>
                <c:pt idx="1588">
                  <c:v>1125</c:v>
                </c:pt>
                <c:pt idx="1589">
                  <c:v>1124</c:v>
                </c:pt>
                <c:pt idx="1590">
                  <c:v>1122</c:v>
                </c:pt>
                <c:pt idx="1591">
                  <c:v>1121</c:v>
                </c:pt>
                <c:pt idx="1592">
                  <c:v>1120</c:v>
                </c:pt>
                <c:pt idx="1593">
                  <c:v>1119</c:v>
                </c:pt>
                <c:pt idx="1594">
                  <c:v>1118</c:v>
                </c:pt>
                <c:pt idx="1595">
                  <c:v>1118</c:v>
                </c:pt>
                <c:pt idx="1596">
                  <c:v>1117</c:v>
                </c:pt>
                <c:pt idx="1597">
                  <c:v>1116</c:v>
                </c:pt>
                <c:pt idx="1598">
                  <c:v>1116</c:v>
                </c:pt>
                <c:pt idx="1599">
                  <c:v>1114</c:v>
                </c:pt>
                <c:pt idx="1600">
                  <c:v>1112</c:v>
                </c:pt>
                <c:pt idx="1601">
                  <c:v>1112</c:v>
                </c:pt>
                <c:pt idx="1602">
                  <c:v>1112</c:v>
                </c:pt>
                <c:pt idx="1603">
                  <c:v>1110</c:v>
                </c:pt>
                <c:pt idx="1604">
                  <c:v>1108</c:v>
                </c:pt>
                <c:pt idx="1605">
                  <c:v>1105</c:v>
                </c:pt>
                <c:pt idx="1606">
                  <c:v>1104</c:v>
                </c:pt>
                <c:pt idx="1607">
                  <c:v>1103</c:v>
                </c:pt>
                <c:pt idx="1608">
                  <c:v>1103</c:v>
                </c:pt>
                <c:pt idx="1609">
                  <c:v>1101</c:v>
                </c:pt>
                <c:pt idx="1610">
                  <c:v>1101</c:v>
                </c:pt>
                <c:pt idx="1611">
                  <c:v>1099</c:v>
                </c:pt>
                <c:pt idx="1612">
                  <c:v>1099</c:v>
                </c:pt>
                <c:pt idx="1613">
                  <c:v>1097</c:v>
                </c:pt>
                <c:pt idx="1614">
                  <c:v>1093</c:v>
                </c:pt>
                <c:pt idx="1615">
                  <c:v>1091</c:v>
                </c:pt>
                <c:pt idx="1616">
                  <c:v>1091</c:v>
                </c:pt>
                <c:pt idx="1617">
                  <c:v>1091</c:v>
                </c:pt>
                <c:pt idx="1618">
                  <c:v>1090</c:v>
                </c:pt>
                <c:pt idx="1619">
                  <c:v>1090</c:v>
                </c:pt>
                <c:pt idx="1620">
                  <c:v>1086</c:v>
                </c:pt>
                <c:pt idx="1621">
                  <c:v>1086</c:v>
                </c:pt>
                <c:pt idx="1622">
                  <c:v>1085</c:v>
                </c:pt>
                <c:pt idx="1623">
                  <c:v>1083</c:v>
                </c:pt>
                <c:pt idx="1624">
                  <c:v>1081</c:v>
                </c:pt>
                <c:pt idx="1625">
                  <c:v>1080</c:v>
                </c:pt>
                <c:pt idx="1626">
                  <c:v>1079</c:v>
                </c:pt>
                <c:pt idx="1627">
                  <c:v>1077</c:v>
                </c:pt>
                <c:pt idx="1628">
                  <c:v>1077</c:v>
                </c:pt>
                <c:pt idx="1629">
                  <c:v>1077</c:v>
                </c:pt>
                <c:pt idx="1630">
                  <c:v>1077</c:v>
                </c:pt>
                <c:pt idx="1631">
                  <c:v>1076</c:v>
                </c:pt>
                <c:pt idx="1632">
                  <c:v>1074</c:v>
                </c:pt>
                <c:pt idx="1633">
                  <c:v>1073</c:v>
                </c:pt>
                <c:pt idx="1634">
                  <c:v>1073</c:v>
                </c:pt>
                <c:pt idx="1635">
                  <c:v>1073</c:v>
                </c:pt>
                <c:pt idx="1636">
                  <c:v>1072</c:v>
                </c:pt>
                <c:pt idx="1637">
                  <c:v>1072</c:v>
                </c:pt>
                <c:pt idx="1638">
                  <c:v>1072</c:v>
                </c:pt>
                <c:pt idx="1639">
                  <c:v>1069</c:v>
                </c:pt>
                <c:pt idx="1640">
                  <c:v>1069</c:v>
                </c:pt>
                <c:pt idx="1641">
                  <c:v>1069</c:v>
                </c:pt>
                <c:pt idx="1642">
                  <c:v>1067</c:v>
                </c:pt>
                <c:pt idx="1643">
                  <c:v>1066</c:v>
                </c:pt>
                <c:pt idx="1644">
                  <c:v>1066</c:v>
                </c:pt>
                <c:pt idx="1645">
                  <c:v>1065</c:v>
                </c:pt>
                <c:pt idx="1646">
                  <c:v>1064</c:v>
                </c:pt>
                <c:pt idx="1647">
                  <c:v>1064</c:v>
                </c:pt>
                <c:pt idx="1648">
                  <c:v>1064</c:v>
                </c:pt>
                <c:pt idx="1649">
                  <c:v>1063</c:v>
                </c:pt>
                <c:pt idx="1650">
                  <c:v>1062</c:v>
                </c:pt>
                <c:pt idx="1651">
                  <c:v>1061</c:v>
                </c:pt>
                <c:pt idx="1652">
                  <c:v>1057</c:v>
                </c:pt>
                <c:pt idx="1653">
                  <c:v>1056</c:v>
                </c:pt>
                <c:pt idx="1654">
                  <c:v>1056</c:v>
                </c:pt>
                <c:pt idx="1655">
                  <c:v>1056</c:v>
                </c:pt>
                <c:pt idx="1656">
                  <c:v>1056</c:v>
                </c:pt>
                <c:pt idx="1657">
                  <c:v>1055</c:v>
                </c:pt>
                <c:pt idx="1658">
                  <c:v>1054</c:v>
                </c:pt>
                <c:pt idx="1659">
                  <c:v>1053</c:v>
                </c:pt>
                <c:pt idx="1660">
                  <c:v>1052</c:v>
                </c:pt>
                <c:pt idx="1661">
                  <c:v>1052</c:v>
                </c:pt>
                <c:pt idx="1662">
                  <c:v>1051</c:v>
                </c:pt>
                <c:pt idx="1663">
                  <c:v>1051</c:v>
                </c:pt>
                <c:pt idx="1664">
                  <c:v>1050</c:v>
                </c:pt>
                <c:pt idx="1665">
                  <c:v>1050</c:v>
                </c:pt>
                <c:pt idx="1666">
                  <c:v>1049</c:v>
                </c:pt>
                <c:pt idx="1667">
                  <c:v>1048</c:v>
                </c:pt>
                <c:pt idx="1668">
                  <c:v>1048</c:v>
                </c:pt>
                <c:pt idx="1669">
                  <c:v>1047</c:v>
                </c:pt>
                <c:pt idx="1670">
                  <c:v>1046</c:v>
                </c:pt>
                <c:pt idx="1671">
                  <c:v>1044</c:v>
                </c:pt>
                <c:pt idx="1672">
                  <c:v>1043</c:v>
                </c:pt>
                <c:pt idx="1673">
                  <c:v>1043</c:v>
                </c:pt>
                <c:pt idx="1674">
                  <c:v>1043</c:v>
                </c:pt>
                <c:pt idx="1675">
                  <c:v>1042</c:v>
                </c:pt>
                <c:pt idx="1676">
                  <c:v>1042</c:v>
                </c:pt>
                <c:pt idx="1677">
                  <c:v>1042</c:v>
                </c:pt>
                <c:pt idx="1678">
                  <c:v>1041</c:v>
                </c:pt>
                <c:pt idx="1679">
                  <c:v>1039</c:v>
                </c:pt>
                <c:pt idx="1680">
                  <c:v>1039</c:v>
                </c:pt>
                <c:pt idx="1681">
                  <c:v>1038</c:v>
                </c:pt>
                <c:pt idx="1682">
                  <c:v>1037</c:v>
                </c:pt>
                <c:pt idx="1683">
                  <c:v>1037</c:v>
                </c:pt>
                <c:pt idx="1684">
                  <c:v>1037</c:v>
                </c:pt>
                <c:pt idx="1685">
                  <c:v>1035</c:v>
                </c:pt>
                <c:pt idx="1686">
                  <c:v>1035</c:v>
                </c:pt>
                <c:pt idx="1687">
                  <c:v>1033</c:v>
                </c:pt>
                <c:pt idx="1688">
                  <c:v>1033</c:v>
                </c:pt>
                <c:pt idx="1689">
                  <c:v>1031</c:v>
                </c:pt>
                <c:pt idx="1690">
                  <c:v>1030</c:v>
                </c:pt>
                <c:pt idx="1691">
                  <c:v>1030</c:v>
                </c:pt>
                <c:pt idx="1692">
                  <c:v>1029</c:v>
                </c:pt>
                <c:pt idx="1693">
                  <c:v>1027</c:v>
                </c:pt>
                <c:pt idx="1694">
                  <c:v>1027</c:v>
                </c:pt>
                <c:pt idx="1695">
                  <c:v>1027</c:v>
                </c:pt>
                <c:pt idx="1696">
                  <c:v>1026</c:v>
                </c:pt>
                <c:pt idx="1697">
                  <c:v>1025</c:v>
                </c:pt>
                <c:pt idx="1698">
                  <c:v>1024</c:v>
                </c:pt>
                <c:pt idx="1699">
                  <c:v>1024</c:v>
                </c:pt>
                <c:pt idx="1700">
                  <c:v>1023</c:v>
                </c:pt>
                <c:pt idx="1701">
                  <c:v>1023</c:v>
                </c:pt>
                <c:pt idx="1702">
                  <c:v>1022</c:v>
                </c:pt>
                <c:pt idx="1703">
                  <c:v>1021</c:v>
                </c:pt>
                <c:pt idx="1704">
                  <c:v>1019</c:v>
                </c:pt>
                <c:pt idx="1705">
                  <c:v>1019</c:v>
                </c:pt>
                <c:pt idx="1706">
                  <c:v>1018</c:v>
                </c:pt>
                <c:pt idx="1707">
                  <c:v>1018</c:v>
                </c:pt>
                <c:pt idx="1708">
                  <c:v>1018</c:v>
                </c:pt>
                <c:pt idx="1709">
                  <c:v>1016</c:v>
                </c:pt>
                <c:pt idx="1710">
                  <c:v>1015</c:v>
                </c:pt>
                <c:pt idx="1711">
                  <c:v>1015</c:v>
                </c:pt>
                <c:pt idx="1712">
                  <c:v>1015</c:v>
                </c:pt>
                <c:pt idx="1713">
                  <c:v>1012</c:v>
                </c:pt>
                <c:pt idx="1714">
                  <c:v>1010</c:v>
                </c:pt>
                <c:pt idx="1715">
                  <c:v>1010</c:v>
                </c:pt>
                <c:pt idx="1716">
                  <c:v>1010</c:v>
                </c:pt>
                <c:pt idx="1717">
                  <c:v>1008</c:v>
                </c:pt>
                <c:pt idx="1718">
                  <c:v>1008</c:v>
                </c:pt>
                <c:pt idx="1719">
                  <c:v>1007</c:v>
                </c:pt>
                <c:pt idx="1720">
                  <c:v>1004</c:v>
                </c:pt>
                <c:pt idx="1721">
                  <c:v>1003</c:v>
                </c:pt>
                <c:pt idx="1722">
                  <c:v>1003</c:v>
                </c:pt>
                <c:pt idx="1723">
                  <c:v>1003</c:v>
                </c:pt>
                <c:pt idx="1724">
                  <c:v>1001</c:v>
                </c:pt>
                <c:pt idx="1725">
                  <c:v>1001</c:v>
                </c:pt>
                <c:pt idx="1726">
                  <c:v>1001</c:v>
                </c:pt>
                <c:pt idx="1727">
                  <c:v>1000</c:v>
                </c:pt>
                <c:pt idx="1728">
                  <c:v>1000</c:v>
                </c:pt>
                <c:pt idx="1729">
                  <c:v>999</c:v>
                </c:pt>
                <c:pt idx="1730">
                  <c:v>999</c:v>
                </c:pt>
                <c:pt idx="1731">
                  <c:v>998</c:v>
                </c:pt>
                <c:pt idx="1732">
                  <c:v>998</c:v>
                </c:pt>
                <c:pt idx="1733">
                  <c:v>996</c:v>
                </c:pt>
                <c:pt idx="1734">
                  <c:v>996</c:v>
                </c:pt>
                <c:pt idx="1735">
                  <c:v>996</c:v>
                </c:pt>
                <c:pt idx="1736">
                  <c:v>996</c:v>
                </c:pt>
                <c:pt idx="1737">
                  <c:v>993</c:v>
                </c:pt>
                <c:pt idx="1738">
                  <c:v>992</c:v>
                </c:pt>
                <c:pt idx="1739">
                  <c:v>991</c:v>
                </c:pt>
                <c:pt idx="1740">
                  <c:v>989</c:v>
                </c:pt>
                <c:pt idx="1741">
                  <c:v>989</c:v>
                </c:pt>
                <c:pt idx="1742">
                  <c:v>988</c:v>
                </c:pt>
                <c:pt idx="1743">
                  <c:v>987</c:v>
                </c:pt>
                <c:pt idx="1744">
                  <c:v>987</c:v>
                </c:pt>
                <c:pt idx="1745">
                  <c:v>986</c:v>
                </c:pt>
                <c:pt idx="1746">
                  <c:v>985</c:v>
                </c:pt>
                <c:pt idx="1747">
                  <c:v>984</c:v>
                </c:pt>
                <c:pt idx="1748">
                  <c:v>983</c:v>
                </c:pt>
                <c:pt idx="1749">
                  <c:v>982</c:v>
                </c:pt>
                <c:pt idx="1750">
                  <c:v>981</c:v>
                </c:pt>
                <c:pt idx="1751">
                  <c:v>981</c:v>
                </c:pt>
                <c:pt idx="1752">
                  <c:v>981</c:v>
                </c:pt>
                <c:pt idx="1753">
                  <c:v>981</c:v>
                </c:pt>
                <c:pt idx="1754">
                  <c:v>980</c:v>
                </c:pt>
                <c:pt idx="1755">
                  <c:v>979</c:v>
                </c:pt>
                <c:pt idx="1756">
                  <c:v>977</c:v>
                </c:pt>
                <c:pt idx="1757">
                  <c:v>977</c:v>
                </c:pt>
                <c:pt idx="1758">
                  <c:v>976</c:v>
                </c:pt>
                <c:pt idx="1759">
                  <c:v>975</c:v>
                </c:pt>
                <c:pt idx="1760">
                  <c:v>975</c:v>
                </c:pt>
                <c:pt idx="1761">
                  <c:v>975</c:v>
                </c:pt>
                <c:pt idx="1762">
                  <c:v>974</c:v>
                </c:pt>
                <c:pt idx="1763">
                  <c:v>974</c:v>
                </c:pt>
                <c:pt idx="1764">
                  <c:v>973</c:v>
                </c:pt>
                <c:pt idx="1765">
                  <c:v>972</c:v>
                </c:pt>
                <c:pt idx="1766">
                  <c:v>971</c:v>
                </c:pt>
                <c:pt idx="1767">
                  <c:v>970</c:v>
                </c:pt>
                <c:pt idx="1768">
                  <c:v>970</c:v>
                </c:pt>
                <c:pt idx="1769">
                  <c:v>969</c:v>
                </c:pt>
                <c:pt idx="1770">
                  <c:v>969</c:v>
                </c:pt>
                <c:pt idx="1771">
                  <c:v>968</c:v>
                </c:pt>
                <c:pt idx="1772">
                  <c:v>967</c:v>
                </c:pt>
                <c:pt idx="1773">
                  <c:v>967</c:v>
                </c:pt>
                <c:pt idx="1774">
                  <c:v>966</c:v>
                </c:pt>
                <c:pt idx="1775">
                  <c:v>965</c:v>
                </c:pt>
                <c:pt idx="1776">
                  <c:v>963</c:v>
                </c:pt>
                <c:pt idx="1777">
                  <c:v>961</c:v>
                </c:pt>
                <c:pt idx="1778">
                  <c:v>961</c:v>
                </c:pt>
                <c:pt idx="1779">
                  <c:v>961</c:v>
                </c:pt>
                <c:pt idx="1780">
                  <c:v>959</c:v>
                </c:pt>
                <c:pt idx="1781">
                  <c:v>959</c:v>
                </c:pt>
                <c:pt idx="1782">
                  <c:v>955</c:v>
                </c:pt>
                <c:pt idx="1783">
                  <c:v>954</c:v>
                </c:pt>
                <c:pt idx="1784">
                  <c:v>954</c:v>
                </c:pt>
                <c:pt idx="1785">
                  <c:v>952</c:v>
                </c:pt>
                <c:pt idx="1786">
                  <c:v>951</c:v>
                </c:pt>
                <c:pt idx="1787">
                  <c:v>951</c:v>
                </c:pt>
                <c:pt idx="1788">
                  <c:v>951</c:v>
                </c:pt>
                <c:pt idx="1789">
                  <c:v>950</c:v>
                </c:pt>
                <c:pt idx="1790">
                  <c:v>949</c:v>
                </c:pt>
                <c:pt idx="1791">
                  <c:v>949</c:v>
                </c:pt>
                <c:pt idx="1792">
                  <c:v>949</c:v>
                </c:pt>
                <c:pt idx="1793">
                  <c:v>947</c:v>
                </c:pt>
                <c:pt idx="1794">
                  <c:v>946</c:v>
                </c:pt>
                <c:pt idx="1795">
                  <c:v>946</c:v>
                </c:pt>
                <c:pt idx="1796">
                  <c:v>945</c:v>
                </c:pt>
                <c:pt idx="1797">
                  <c:v>945</c:v>
                </c:pt>
                <c:pt idx="1798">
                  <c:v>945</c:v>
                </c:pt>
                <c:pt idx="1799">
                  <c:v>944</c:v>
                </c:pt>
                <c:pt idx="1800">
                  <c:v>944</c:v>
                </c:pt>
                <c:pt idx="1801">
                  <c:v>943</c:v>
                </c:pt>
                <c:pt idx="1802">
                  <c:v>943</c:v>
                </c:pt>
                <c:pt idx="1803">
                  <c:v>943</c:v>
                </c:pt>
                <c:pt idx="1804">
                  <c:v>942</c:v>
                </c:pt>
                <c:pt idx="1805">
                  <c:v>942</c:v>
                </c:pt>
                <c:pt idx="1806">
                  <c:v>941</c:v>
                </c:pt>
                <c:pt idx="1807">
                  <c:v>941</c:v>
                </c:pt>
                <c:pt idx="1808">
                  <c:v>940</c:v>
                </c:pt>
                <c:pt idx="1809">
                  <c:v>939</c:v>
                </c:pt>
                <c:pt idx="1810">
                  <c:v>939</c:v>
                </c:pt>
                <c:pt idx="1811">
                  <c:v>938</c:v>
                </c:pt>
                <c:pt idx="1812">
                  <c:v>937</c:v>
                </c:pt>
                <c:pt idx="1813">
                  <c:v>937</c:v>
                </c:pt>
                <c:pt idx="1814">
                  <c:v>937</c:v>
                </c:pt>
                <c:pt idx="1815">
                  <c:v>937</c:v>
                </c:pt>
                <c:pt idx="1816">
                  <c:v>937</c:v>
                </c:pt>
                <c:pt idx="1817">
                  <c:v>936</c:v>
                </c:pt>
                <c:pt idx="1818">
                  <c:v>936</c:v>
                </c:pt>
                <c:pt idx="1819">
                  <c:v>936</c:v>
                </c:pt>
                <c:pt idx="1820">
                  <c:v>935</c:v>
                </c:pt>
                <c:pt idx="1821">
                  <c:v>934</c:v>
                </c:pt>
                <c:pt idx="1822">
                  <c:v>934</c:v>
                </c:pt>
                <c:pt idx="1823">
                  <c:v>932</c:v>
                </c:pt>
                <c:pt idx="1824">
                  <c:v>932</c:v>
                </c:pt>
                <c:pt idx="1825">
                  <c:v>932</c:v>
                </c:pt>
                <c:pt idx="1826">
                  <c:v>932</c:v>
                </c:pt>
                <c:pt idx="1827">
                  <c:v>931</c:v>
                </c:pt>
                <c:pt idx="1828">
                  <c:v>931</c:v>
                </c:pt>
                <c:pt idx="1829">
                  <c:v>930</c:v>
                </c:pt>
                <c:pt idx="1830">
                  <c:v>930</c:v>
                </c:pt>
                <c:pt idx="1831">
                  <c:v>929</c:v>
                </c:pt>
                <c:pt idx="1832">
                  <c:v>928</c:v>
                </c:pt>
                <c:pt idx="1833">
                  <c:v>928</c:v>
                </c:pt>
                <c:pt idx="1834">
                  <c:v>928</c:v>
                </c:pt>
                <c:pt idx="1835">
                  <c:v>927</c:v>
                </c:pt>
                <c:pt idx="1836">
                  <c:v>927</c:v>
                </c:pt>
                <c:pt idx="1837">
                  <c:v>925</c:v>
                </c:pt>
                <c:pt idx="1838">
                  <c:v>924</c:v>
                </c:pt>
                <c:pt idx="1839">
                  <c:v>923</c:v>
                </c:pt>
                <c:pt idx="1840">
                  <c:v>923</c:v>
                </c:pt>
                <c:pt idx="1841">
                  <c:v>921</c:v>
                </c:pt>
                <c:pt idx="1842">
                  <c:v>921</c:v>
                </c:pt>
                <c:pt idx="1843">
                  <c:v>921</c:v>
                </c:pt>
                <c:pt idx="1844">
                  <c:v>921</c:v>
                </c:pt>
                <c:pt idx="1845">
                  <c:v>920</c:v>
                </c:pt>
                <c:pt idx="1846">
                  <c:v>920</c:v>
                </c:pt>
                <c:pt idx="1847">
                  <c:v>919</c:v>
                </c:pt>
                <c:pt idx="1848">
                  <c:v>919</c:v>
                </c:pt>
                <c:pt idx="1849">
                  <c:v>919</c:v>
                </c:pt>
                <c:pt idx="1850">
                  <c:v>918</c:v>
                </c:pt>
                <c:pt idx="1851">
                  <c:v>917</c:v>
                </c:pt>
                <c:pt idx="1852">
                  <c:v>915</c:v>
                </c:pt>
                <c:pt idx="1853">
                  <c:v>915</c:v>
                </c:pt>
                <c:pt idx="1854">
                  <c:v>914</c:v>
                </c:pt>
                <c:pt idx="1855">
                  <c:v>914</c:v>
                </c:pt>
                <c:pt idx="1856">
                  <c:v>912</c:v>
                </c:pt>
                <c:pt idx="1857">
                  <c:v>912</c:v>
                </c:pt>
                <c:pt idx="1858">
                  <c:v>911</c:v>
                </c:pt>
                <c:pt idx="1859">
                  <c:v>910</c:v>
                </c:pt>
                <c:pt idx="1860">
                  <c:v>907</c:v>
                </c:pt>
                <c:pt idx="1861">
                  <c:v>907</c:v>
                </c:pt>
                <c:pt idx="1862">
                  <c:v>907</c:v>
                </c:pt>
                <c:pt idx="1863">
                  <c:v>907</c:v>
                </c:pt>
                <c:pt idx="1864">
                  <c:v>906</c:v>
                </c:pt>
                <c:pt idx="1865">
                  <c:v>905</c:v>
                </c:pt>
                <c:pt idx="1866">
                  <c:v>904</c:v>
                </c:pt>
                <c:pt idx="1867">
                  <c:v>904</c:v>
                </c:pt>
                <c:pt idx="1868">
                  <c:v>903</c:v>
                </c:pt>
                <c:pt idx="1869">
                  <c:v>903</c:v>
                </c:pt>
                <c:pt idx="1870">
                  <c:v>903</c:v>
                </c:pt>
                <c:pt idx="1871">
                  <c:v>903</c:v>
                </c:pt>
                <c:pt idx="1872">
                  <c:v>902</c:v>
                </c:pt>
                <c:pt idx="1873">
                  <c:v>901</c:v>
                </c:pt>
                <c:pt idx="1874">
                  <c:v>900</c:v>
                </c:pt>
                <c:pt idx="1875">
                  <c:v>900</c:v>
                </c:pt>
                <c:pt idx="1876">
                  <c:v>900</c:v>
                </c:pt>
                <c:pt idx="1877">
                  <c:v>899</c:v>
                </c:pt>
                <c:pt idx="1878">
                  <c:v>899</c:v>
                </c:pt>
                <c:pt idx="1879">
                  <c:v>898</c:v>
                </c:pt>
                <c:pt idx="1880">
                  <c:v>898</c:v>
                </c:pt>
                <c:pt idx="1881">
                  <c:v>897</c:v>
                </c:pt>
                <c:pt idx="1882">
                  <c:v>897</c:v>
                </c:pt>
                <c:pt idx="1883">
                  <c:v>896</c:v>
                </c:pt>
                <c:pt idx="1884">
                  <c:v>896</c:v>
                </c:pt>
                <c:pt idx="1885">
                  <c:v>895</c:v>
                </c:pt>
                <c:pt idx="1886">
                  <c:v>894</c:v>
                </c:pt>
                <c:pt idx="1887">
                  <c:v>894</c:v>
                </c:pt>
                <c:pt idx="1888">
                  <c:v>893</c:v>
                </c:pt>
                <c:pt idx="1889">
                  <c:v>892</c:v>
                </c:pt>
                <c:pt idx="1890">
                  <c:v>892</c:v>
                </c:pt>
                <c:pt idx="1891">
                  <c:v>891</c:v>
                </c:pt>
                <c:pt idx="1892">
                  <c:v>891</c:v>
                </c:pt>
                <c:pt idx="1893">
                  <c:v>891</c:v>
                </c:pt>
                <c:pt idx="1894">
                  <c:v>889</c:v>
                </c:pt>
                <c:pt idx="1895">
                  <c:v>889</c:v>
                </c:pt>
                <c:pt idx="1896">
                  <c:v>889</c:v>
                </c:pt>
                <c:pt idx="1897">
                  <c:v>888</c:v>
                </c:pt>
                <c:pt idx="1898">
                  <c:v>888</c:v>
                </c:pt>
                <c:pt idx="1899">
                  <c:v>888</c:v>
                </c:pt>
                <c:pt idx="1900">
                  <c:v>888</c:v>
                </c:pt>
                <c:pt idx="1901">
                  <c:v>887</c:v>
                </c:pt>
                <c:pt idx="1902">
                  <c:v>886</c:v>
                </c:pt>
                <c:pt idx="1903">
                  <c:v>886</c:v>
                </c:pt>
                <c:pt idx="1904">
                  <c:v>886</c:v>
                </c:pt>
                <c:pt idx="1905">
                  <c:v>885</c:v>
                </c:pt>
                <c:pt idx="1906">
                  <c:v>884</c:v>
                </c:pt>
                <c:pt idx="1907">
                  <c:v>884</c:v>
                </c:pt>
                <c:pt idx="1908">
                  <c:v>884</c:v>
                </c:pt>
                <c:pt idx="1909">
                  <c:v>884</c:v>
                </c:pt>
                <c:pt idx="1910">
                  <c:v>883</c:v>
                </c:pt>
                <c:pt idx="1911">
                  <c:v>883</c:v>
                </c:pt>
                <c:pt idx="1912">
                  <c:v>883</c:v>
                </c:pt>
                <c:pt idx="1913">
                  <c:v>882</c:v>
                </c:pt>
                <c:pt idx="1914">
                  <c:v>882</c:v>
                </c:pt>
                <c:pt idx="1915">
                  <c:v>881</c:v>
                </c:pt>
                <c:pt idx="1916">
                  <c:v>881</c:v>
                </c:pt>
                <c:pt idx="1917">
                  <c:v>879</c:v>
                </c:pt>
                <c:pt idx="1918">
                  <c:v>878</c:v>
                </c:pt>
                <c:pt idx="1919">
                  <c:v>878</c:v>
                </c:pt>
                <c:pt idx="1920">
                  <c:v>877</c:v>
                </c:pt>
                <c:pt idx="1921">
                  <c:v>877</c:v>
                </c:pt>
                <c:pt idx="1922">
                  <c:v>876</c:v>
                </c:pt>
                <c:pt idx="1923">
                  <c:v>876</c:v>
                </c:pt>
                <c:pt idx="1924">
                  <c:v>875</c:v>
                </c:pt>
                <c:pt idx="1925">
                  <c:v>875</c:v>
                </c:pt>
                <c:pt idx="1926">
                  <c:v>874</c:v>
                </c:pt>
                <c:pt idx="1927">
                  <c:v>873</c:v>
                </c:pt>
                <c:pt idx="1928">
                  <c:v>872</c:v>
                </c:pt>
                <c:pt idx="1929">
                  <c:v>872</c:v>
                </c:pt>
                <c:pt idx="1930">
                  <c:v>872</c:v>
                </c:pt>
                <c:pt idx="1931">
                  <c:v>871</c:v>
                </c:pt>
                <c:pt idx="1932">
                  <c:v>870</c:v>
                </c:pt>
                <c:pt idx="1933">
                  <c:v>869</c:v>
                </c:pt>
                <c:pt idx="1934">
                  <c:v>869</c:v>
                </c:pt>
                <c:pt idx="1935">
                  <c:v>869</c:v>
                </c:pt>
                <c:pt idx="1936">
                  <c:v>869</c:v>
                </c:pt>
                <c:pt idx="1937">
                  <c:v>868</c:v>
                </c:pt>
                <c:pt idx="1938">
                  <c:v>866</c:v>
                </c:pt>
                <c:pt idx="1939">
                  <c:v>866</c:v>
                </c:pt>
                <c:pt idx="1940">
                  <c:v>864</c:v>
                </c:pt>
                <c:pt idx="1941">
                  <c:v>861</c:v>
                </c:pt>
                <c:pt idx="1942">
                  <c:v>861</c:v>
                </c:pt>
                <c:pt idx="1943">
                  <c:v>860</c:v>
                </c:pt>
                <c:pt idx="1944">
                  <c:v>860</c:v>
                </c:pt>
                <c:pt idx="1945">
                  <c:v>858</c:v>
                </c:pt>
                <c:pt idx="1946">
                  <c:v>858</c:v>
                </c:pt>
                <c:pt idx="1947">
                  <c:v>856</c:v>
                </c:pt>
                <c:pt idx="1948">
                  <c:v>856</c:v>
                </c:pt>
                <c:pt idx="1949">
                  <c:v>855</c:v>
                </c:pt>
                <c:pt idx="1950">
                  <c:v>854</c:v>
                </c:pt>
                <c:pt idx="1951">
                  <c:v>853</c:v>
                </c:pt>
                <c:pt idx="1952">
                  <c:v>853</c:v>
                </c:pt>
                <c:pt idx="1953">
                  <c:v>852</c:v>
                </c:pt>
                <c:pt idx="1954">
                  <c:v>851</c:v>
                </c:pt>
                <c:pt idx="1955">
                  <c:v>851</c:v>
                </c:pt>
                <c:pt idx="1956">
                  <c:v>851</c:v>
                </c:pt>
                <c:pt idx="1957">
                  <c:v>850</c:v>
                </c:pt>
                <c:pt idx="1958">
                  <c:v>850</c:v>
                </c:pt>
                <c:pt idx="1959">
                  <c:v>850</c:v>
                </c:pt>
                <c:pt idx="1960">
                  <c:v>849</c:v>
                </c:pt>
                <c:pt idx="1961">
                  <c:v>849</c:v>
                </c:pt>
                <c:pt idx="1962">
                  <c:v>848</c:v>
                </c:pt>
                <c:pt idx="1963">
                  <c:v>847</c:v>
                </c:pt>
                <c:pt idx="1964">
                  <c:v>847</c:v>
                </c:pt>
                <c:pt idx="1965">
                  <c:v>847</c:v>
                </c:pt>
                <c:pt idx="1966">
                  <c:v>846</c:v>
                </c:pt>
                <c:pt idx="1967">
                  <c:v>846</c:v>
                </c:pt>
                <c:pt idx="1968">
                  <c:v>845</c:v>
                </c:pt>
                <c:pt idx="1969">
                  <c:v>845</c:v>
                </c:pt>
                <c:pt idx="1970">
                  <c:v>844</c:v>
                </c:pt>
                <c:pt idx="1971">
                  <c:v>844</c:v>
                </c:pt>
                <c:pt idx="1972">
                  <c:v>844</c:v>
                </c:pt>
                <c:pt idx="1973">
                  <c:v>844</c:v>
                </c:pt>
                <c:pt idx="1974">
                  <c:v>843</c:v>
                </c:pt>
                <c:pt idx="1975">
                  <c:v>843</c:v>
                </c:pt>
                <c:pt idx="1976">
                  <c:v>842</c:v>
                </c:pt>
                <c:pt idx="1977">
                  <c:v>841</c:v>
                </c:pt>
                <c:pt idx="1978">
                  <c:v>841</c:v>
                </c:pt>
                <c:pt idx="1979">
                  <c:v>841</c:v>
                </c:pt>
                <c:pt idx="1980">
                  <c:v>841</c:v>
                </c:pt>
                <c:pt idx="1981">
                  <c:v>839</c:v>
                </c:pt>
                <c:pt idx="1982">
                  <c:v>839</c:v>
                </c:pt>
                <c:pt idx="1983">
                  <c:v>839</c:v>
                </c:pt>
                <c:pt idx="1984">
                  <c:v>839</c:v>
                </c:pt>
                <c:pt idx="1985">
                  <c:v>839</c:v>
                </c:pt>
                <c:pt idx="1986">
                  <c:v>835</c:v>
                </c:pt>
                <c:pt idx="1987">
                  <c:v>835</c:v>
                </c:pt>
                <c:pt idx="1988">
                  <c:v>834</c:v>
                </c:pt>
                <c:pt idx="1989">
                  <c:v>834</c:v>
                </c:pt>
                <c:pt idx="1990">
                  <c:v>833</c:v>
                </c:pt>
                <c:pt idx="1991">
                  <c:v>832</c:v>
                </c:pt>
                <c:pt idx="1992">
                  <c:v>832</c:v>
                </c:pt>
                <c:pt idx="1993">
                  <c:v>832</c:v>
                </c:pt>
                <c:pt idx="1994">
                  <c:v>831</c:v>
                </c:pt>
                <c:pt idx="1995">
                  <c:v>831</c:v>
                </c:pt>
                <c:pt idx="1996">
                  <c:v>831</c:v>
                </c:pt>
                <c:pt idx="1997">
                  <c:v>830</c:v>
                </c:pt>
                <c:pt idx="1998">
                  <c:v>830</c:v>
                </c:pt>
                <c:pt idx="1999">
                  <c:v>829</c:v>
                </c:pt>
                <c:pt idx="2000">
                  <c:v>829</c:v>
                </c:pt>
                <c:pt idx="2001">
                  <c:v>828</c:v>
                </c:pt>
                <c:pt idx="2002">
                  <c:v>828</c:v>
                </c:pt>
                <c:pt idx="2003">
                  <c:v>828</c:v>
                </c:pt>
                <c:pt idx="2004">
                  <c:v>827</c:v>
                </c:pt>
                <c:pt idx="2005">
                  <c:v>826</c:v>
                </c:pt>
                <c:pt idx="2006">
                  <c:v>826</c:v>
                </c:pt>
                <c:pt idx="2007">
                  <c:v>826</c:v>
                </c:pt>
                <c:pt idx="2008">
                  <c:v>825</c:v>
                </c:pt>
                <c:pt idx="2009">
                  <c:v>824</c:v>
                </c:pt>
                <c:pt idx="2010">
                  <c:v>824</c:v>
                </c:pt>
                <c:pt idx="2011">
                  <c:v>824</c:v>
                </c:pt>
                <c:pt idx="2012">
                  <c:v>823</c:v>
                </c:pt>
                <c:pt idx="2013">
                  <c:v>822</c:v>
                </c:pt>
                <c:pt idx="2014">
                  <c:v>822</c:v>
                </c:pt>
                <c:pt idx="2015">
                  <c:v>821</c:v>
                </c:pt>
                <c:pt idx="2016">
                  <c:v>819</c:v>
                </c:pt>
                <c:pt idx="2017">
                  <c:v>819</c:v>
                </c:pt>
                <c:pt idx="2018">
                  <c:v>818</c:v>
                </c:pt>
                <c:pt idx="2019">
                  <c:v>818</c:v>
                </c:pt>
                <c:pt idx="2020">
                  <c:v>817</c:v>
                </c:pt>
                <c:pt idx="2021">
                  <c:v>816</c:v>
                </c:pt>
                <c:pt idx="2022">
                  <c:v>816</c:v>
                </c:pt>
                <c:pt idx="2023">
                  <c:v>815</c:v>
                </c:pt>
                <c:pt idx="2024">
                  <c:v>815</c:v>
                </c:pt>
                <c:pt idx="2025">
                  <c:v>813</c:v>
                </c:pt>
                <c:pt idx="2026">
                  <c:v>813</c:v>
                </c:pt>
                <c:pt idx="2027">
                  <c:v>812</c:v>
                </c:pt>
                <c:pt idx="2028">
                  <c:v>812</c:v>
                </c:pt>
                <c:pt idx="2029">
                  <c:v>811</c:v>
                </c:pt>
                <c:pt idx="2030">
                  <c:v>810</c:v>
                </c:pt>
                <c:pt idx="2031">
                  <c:v>808</c:v>
                </c:pt>
                <c:pt idx="2032">
                  <c:v>808</c:v>
                </c:pt>
                <c:pt idx="2033">
                  <c:v>808</c:v>
                </c:pt>
                <c:pt idx="2034">
                  <c:v>807</c:v>
                </c:pt>
                <c:pt idx="2035">
                  <c:v>807</c:v>
                </c:pt>
                <c:pt idx="2036">
                  <c:v>807</c:v>
                </c:pt>
                <c:pt idx="2037">
                  <c:v>807</c:v>
                </c:pt>
                <c:pt idx="2038">
                  <c:v>807</c:v>
                </c:pt>
                <c:pt idx="2039">
                  <c:v>806</c:v>
                </c:pt>
                <c:pt idx="2040">
                  <c:v>806</c:v>
                </c:pt>
                <c:pt idx="2041">
                  <c:v>805</c:v>
                </c:pt>
                <c:pt idx="2042">
                  <c:v>804</c:v>
                </c:pt>
                <c:pt idx="2043">
                  <c:v>803</c:v>
                </c:pt>
                <c:pt idx="2044">
                  <c:v>803</c:v>
                </c:pt>
                <c:pt idx="2045">
                  <c:v>802</c:v>
                </c:pt>
                <c:pt idx="2046">
                  <c:v>802</c:v>
                </c:pt>
                <c:pt idx="2047">
                  <c:v>801</c:v>
                </c:pt>
                <c:pt idx="2048">
                  <c:v>800</c:v>
                </c:pt>
                <c:pt idx="2049">
                  <c:v>800</c:v>
                </c:pt>
                <c:pt idx="2050">
                  <c:v>797</c:v>
                </c:pt>
                <c:pt idx="2051">
                  <c:v>797</c:v>
                </c:pt>
                <c:pt idx="2052">
                  <c:v>797</c:v>
                </c:pt>
                <c:pt idx="2053">
                  <c:v>796</c:v>
                </c:pt>
                <c:pt idx="2054">
                  <c:v>795</c:v>
                </c:pt>
                <c:pt idx="2055">
                  <c:v>795</c:v>
                </c:pt>
                <c:pt idx="2056">
                  <c:v>795</c:v>
                </c:pt>
                <c:pt idx="2057">
                  <c:v>794</c:v>
                </c:pt>
                <c:pt idx="2058">
                  <c:v>794</c:v>
                </c:pt>
                <c:pt idx="2059">
                  <c:v>793</c:v>
                </c:pt>
                <c:pt idx="2060">
                  <c:v>792</c:v>
                </c:pt>
                <c:pt idx="2061">
                  <c:v>792</c:v>
                </c:pt>
                <c:pt idx="2062">
                  <c:v>792</c:v>
                </c:pt>
                <c:pt idx="2063">
                  <c:v>791</c:v>
                </c:pt>
                <c:pt idx="2064">
                  <c:v>790</c:v>
                </c:pt>
                <c:pt idx="2065">
                  <c:v>789</c:v>
                </c:pt>
                <c:pt idx="2066">
                  <c:v>789</c:v>
                </c:pt>
                <c:pt idx="2067">
                  <c:v>789</c:v>
                </c:pt>
                <c:pt idx="2068">
                  <c:v>788</c:v>
                </c:pt>
                <c:pt idx="2069">
                  <c:v>788</c:v>
                </c:pt>
                <c:pt idx="2070">
                  <c:v>787</c:v>
                </c:pt>
                <c:pt idx="2071">
                  <c:v>785</c:v>
                </c:pt>
                <c:pt idx="2072">
                  <c:v>785</c:v>
                </c:pt>
                <c:pt idx="2073">
                  <c:v>785</c:v>
                </c:pt>
                <c:pt idx="2074">
                  <c:v>784</c:v>
                </c:pt>
                <c:pt idx="2075">
                  <c:v>783</c:v>
                </c:pt>
                <c:pt idx="2076">
                  <c:v>782</c:v>
                </c:pt>
                <c:pt idx="2077">
                  <c:v>781</c:v>
                </c:pt>
                <c:pt idx="2078">
                  <c:v>781</c:v>
                </c:pt>
                <c:pt idx="2079">
                  <c:v>779</c:v>
                </c:pt>
                <c:pt idx="2080">
                  <c:v>779</c:v>
                </c:pt>
                <c:pt idx="2081">
                  <c:v>778</c:v>
                </c:pt>
                <c:pt idx="2082">
                  <c:v>778</c:v>
                </c:pt>
                <c:pt idx="2083">
                  <c:v>778</c:v>
                </c:pt>
                <c:pt idx="2084">
                  <c:v>777</c:v>
                </c:pt>
                <c:pt idx="2085">
                  <c:v>777</c:v>
                </c:pt>
                <c:pt idx="2086">
                  <c:v>776</c:v>
                </c:pt>
                <c:pt idx="2087">
                  <c:v>776</c:v>
                </c:pt>
                <c:pt idx="2088">
                  <c:v>776</c:v>
                </c:pt>
                <c:pt idx="2089">
                  <c:v>775</c:v>
                </c:pt>
                <c:pt idx="2090">
                  <c:v>774</c:v>
                </c:pt>
                <c:pt idx="2091">
                  <c:v>774</c:v>
                </c:pt>
                <c:pt idx="2092">
                  <c:v>771</c:v>
                </c:pt>
                <c:pt idx="2093">
                  <c:v>771</c:v>
                </c:pt>
                <c:pt idx="2094">
                  <c:v>771</c:v>
                </c:pt>
                <c:pt idx="2095">
                  <c:v>771</c:v>
                </c:pt>
                <c:pt idx="2096">
                  <c:v>771</c:v>
                </c:pt>
                <c:pt idx="2097">
                  <c:v>770</c:v>
                </c:pt>
                <c:pt idx="2098">
                  <c:v>770</c:v>
                </c:pt>
                <c:pt idx="2099">
                  <c:v>770</c:v>
                </c:pt>
                <c:pt idx="2100">
                  <c:v>770</c:v>
                </c:pt>
                <c:pt idx="2101">
                  <c:v>769</c:v>
                </c:pt>
                <c:pt idx="2102">
                  <c:v>768</c:v>
                </c:pt>
                <c:pt idx="2103">
                  <c:v>768</c:v>
                </c:pt>
                <c:pt idx="2104">
                  <c:v>767</c:v>
                </c:pt>
                <c:pt idx="2105">
                  <c:v>766</c:v>
                </c:pt>
                <c:pt idx="2106">
                  <c:v>765</c:v>
                </c:pt>
                <c:pt idx="2107">
                  <c:v>764</c:v>
                </c:pt>
                <c:pt idx="2108">
                  <c:v>763</c:v>
                </c:pt>
                <c:pt idx="2109">
                  <c:v>762</c:v>
                </c:pt>
                <c:pt idx="2110">
                  <c:v>761</c:v>
                </c:pt>
                <c:pt idx="2111">
                  <c:v>760</c:v>
                </c:pt>
                <c:pt idx="2112">
                  <c:v>759</c:v>
                </c:pt>
                <c:pt idx="2113">
                  <c:v>758</c:v>
                </c:pt>
                <c:pt idx="2114">
                  <c:v>757</c:v>
                </c:pt>
                <c:pt idx="2115">
                  <c:v>757</c:v>
                </c:pt>
                <c:pt idx="2116">
                  <c:v>756</c:v>
                </c:pt>
                <c:pt idx="2117">
                  <c:v>756</c:v>
                </c:pt>
                <c:pt idx="2118">
                  <c:v>756</c:v>
                </c:pt>
                <c:pt idx="2119">
                  <c:v>755</c:v>
                </c:pt>
                <c:pt idx="2120">
                  <c:v>755</c:v>
                </c:pt>
                <c:pt idx="2121">
                  <c:v>755</c:v>
                </c:pt>
                <c:pt idx="2122">
                  <c:v>754</c:v>
                </c:pt>
                <c:pt idx="2123">
                  <c:v>754</c:v>
                </c:pt>
                <c:pt idx="2124">
                  <c:v>754</c:v>
                </c:pt>
                <c:pt idx="2125">
                  <c:v>753</c:v>
                </c:pt>
                <c:pt idx="2126">
                  <c:v>752</c:v>
                </c:pt>
                <c:pt idx="2127">
                  <c:v>751</c:v>
                </c:pt>
                <c:pt idx="2128">
                  <c:v>750</c:v>
                </c:pt>
                <c:pt idx="2129">
                  <c:v>750</c:v>
                </c:pt>
                <c:pt idx="2130">
                  <c:v>750</c:v>
                </c:pt>
                <c:pt idx="2131">
                  <c:v>747</c:v>
                </c:pt>
                <c:pt idx="2132">
                  <c:v>747</c:v>
                </c:pt>
                <c:pt idx="2133">
                  <c:v>746</c:v>
                </c:pt>
                <c:pt idx="2134">
                  <c:v>746</c:v>
                </c:pt>
                <c:pt idx="2135">
                  <c:v>744</c:v>
                </c:pt>
                <c:pt idx="2136">
                  <c:v>744</c:v>
                </c:pt>
                <c:pt idx="2137">
                  <c:v>744</c:v>
                </c:pt>
                <c:pt idx="2138">
                  <c:v>743</c:v>
                </c:pt>
                <c:pt idx="2139">
                  <c:v>742</c:v>
                </c:pt>
                <c:pt idx="2140">
                  <c:v>741</c:v>
                </c:pt>
                <c:pt idx="2141">
                  <c:v>741</c:v>
                </c:pt>
                <c:pt idx="2142">
                  <c:v>740</c:v>
                </c:pt>
                <c:pt idx="2143">
                  <c:v>739</c:v>
                </c:pt>
                <c:pt idx="2144">
                  <c:v>738</c:v>
                </c:pt>
                <c:pt idx="2145">
                  <c:v>738</c:v>
                </c:pt>
                <c:pt idx="2146">
                  <c:v>738</c:v>
                </c:pt>
                <c:pt idx="2147">
                  <c:v>738</c:v>
                </c:pt>
                <c:pt idx="2148">
                  <c:v>737</c:v>
                </c:pt>
                <c:pt idx="2149">
                  <c:v>736</c:v>
                </c:pt>
                <c:pt idx="2150">
                  <c:v>736</c:v>
                </c:pt>
                <c:pt idx="2151">
                  <c:v>736</c:v>
                </c:pt>
                <c:pt idx="2152">
                  <c:v>736</c:v>
                </c:pt>
                <c:pt idx="2153">
                  <c:v>735</c:v>
                </c:pt>
                <c:pt idx="2154">
                  <c:v>735</c:v>
                </c:pt>
                <c:pt idx="2155">
                  <c:v>735</c:v>
                </c:pt>
                <c:pt idx="2156">
                  <c:v>734</c:v>
                </c:pt>
                <c:pt idx="2157">
                  <c:v>734</c:v>
                </c:pt>
                <c:pt idx="2158">
                  <c:v>734</c:v>
                </c:pt>
                <c:pt idx="2159">
                  <c:v>733</c:v>
                </c:pt>
                <c:pt idx="2160">
                  <c:v>733</c:v>
                </c:pt>
                <c:pt idx="2161">
                  <c:v>733</c:v>
                </c:pt>
                <c:pt idx="2162">
                  <c:v>733</c:v>
                </c:pt>
                <c:pt idx="2163">
                  <c:v>733</c:v>
                </c:pt>
                <c:pt idx="2164">
                  <c:v>732</c:v>
                </c:pt>
                <c:pt idx="2165">
                  <c:v>732</c:v>
                </c:pt>
                <c:pt idx="2166">
                  <c:v>731</c:v>
                </c:pt>
                <c:pt idx="2167">
                  <c:v>731</c:v>
                </c:pt>
                <c:pt idx="2168">
                  <c:v>730</c:v>
                </c:pt>
                <c:pt idx="2169">
                  <c:v>730</c:v>
                </c:pt>
                <c:pt idx="2170">
                  <c:v>730</c:v>
                </c:pt>
                <c:pt idx="2171">
                  <c:v>730</c:v>
                </c:pt>
                <c:pt idx="2172">
                  <c:v>729</c:v>
                </c:pt>
                <c:pt idx="2173">
                  <c:v>729</c:v>
                </c:pt>
                <c:pt idx="2174">
                  <c:v>729</c:v>
                </c:pt>
                <c:pt idx="2175">
                  <c:v>728</c:v>
                </c:pt>
                <c:pt idx="2176">
                  <c:v>727</c:v>
                </c:pt>
                <c:pt idx="2177">
                  <c:v>727</c:v>
                </c:pt>
                <c:pt idx="2178">
                  <c:v>726</c:v>
                </c:pt>
                <c:pt idx="2179">
                  <c:v>726</c:v>
                </c:pt>
                <c:pt idx="2180">
                  <c:v>726</c:v>
                </c:pt>
                <c:pt idx="2181">
                  <c:v>726</c:v>
                </c:pt>
                <c:pt idx="2182">
                  <c:v>726</c:v>
                </c:pt>
                <c:pt idx="2183">
                  <c:v>724</c:v>
                </c:pt>
                <c:pt idx="2184">
                  <c:v>724</c:v>
                </c:pt>
                <c:pt idx="2185">
                  <c:v>722</c:v>
                </c:pt>
                <c:pt idx="2186">
                  <c:v>721</c:v>
                </c:pt>
                <c:pt idx="2187">
                  <c:v>721</c:v>
                </c:pt>
                <c:pt idx="2188">
                  <c:v>721</c:v>
                </c:pt>
                <c:pt idx="2189">
                  <c:v>721</c:v>
                </c:pt>
                <c:pt idx="2190">
                  <c:v>720</c:v>
                </c:pt>
                <c:pt idx="2191">
                  <c:v>720</c:v>
                </c:pt>
                <c:pt idx="2192">
                  <c:v>720</c:v>
                </c:pt>
                <c:pt idx="2193">
                  <c:v>718</c:v>
                </c:pt>
                <c:pt idx="2194">
                  <c:v>718</c:v>
                </c:pt>
                <c:pt idx="2195">
                  <c:v>718</c:v>
                </c:pt>
                <c:pt idx="2196">
                  <c:v>718</c:v>
                </c:pt>
                <c:pt idx="2197">
                  <c:v>718</c:v>
                </c:pt>
                <c:pt idx="2198">
                  <c:v>717</c:v>
                </c:pt>
                <c:pt idx="2199">
                  <c:v>717</c:v>
                </c:pt>
                <c:pt idx="2200">
                  <c:v>716</c:v>
                </c:pt>
                <c:pt idx="2201">
                  <c:v>716</c:v>
                </c:pt>
                <c:pt idx="2202">
                  <c:v>716</c:v>
                </c:pt>
                <c:pt idx="2203">
                  <c:v>715</c:v>
                </c:pt>
                <c:pt idx="2204">
                  <c:v>715</c:v>
                </c:pt>
                <c:pt idx="2205">
                  <c:v>715</c:v>
                </c:pt>
                <c:pt idx="2206">
                  <c:v>714</c:v>
                </c:pt>
                <c:pt idx="2207">
                  <c:v>714</c:v>
                </c:pt>
                <c:pt idx="2208">
                  <c:v>713</c:v>
                </c:pt>
                <c:pt idx="2209">
                  <c:v>713</c:v>
                </c:pt>
                <c:pt idx="2210">
                  <c:v>712</c:v>
                </c:pt>
                <c:pt idx="2211">
                  <c:v>712</c:v>
                </c:pt>
                <c:pt idx="2212">
                  <c:v>711</c:v>
                </c:pt>
                <c:pt idx="2213">
                  <c:v>711</c:v>
                </c:pt>
                <c:pt idx="2214">
                  <c:v>711</c:v>
                </c:pt>
                <c:pt idx="2215">
                  <c:v>711</c:v>
                </c:pt>
                <c:pt idx="2216">
                  <c:v>711</c:v>
                </c:pt>
                <c:pt idx="2217">
                  <c:v>710</c:v>
                </c:pt>
                <c:pt idx="2218">
                  <c:v>709</c:v>
                </c:pt>
                <c:pt idx="2219">
                  <c:v>709</c:v>
                </c:pt>
                <c:pt idx="2220">
                  <c:v>708</c:v>
                </c:pt>
                <c:pt idx="2221">
                  <c:v>708</c:v>
                </c:pt>
                <c:pt idx="2222">
                  <c:v>708</c:v>
                </c:pt>
                <c:pt idx="2223">
                  <c:v>707</c:v>
                </c:pt>
                <c:pt idx="2224">
                  <c:v>706</c:v>
                </c:pt>
                <c:pt idx="2225">
                  <c:v>705</c:v>
                </c:pt>
                <c:pt idx="2226">
                  <c:v>705</c:v>
                </c:pt>
                <c:pt idx="2227">
                  <c:v>705</c:v>
                </c:pt>
                <c:pt idx="2228">
                  <c:v>703</c:v>
                </c:pt>
                <c:pt idx="2229">
                  <c:v>702</c:v>
                </c:pt>
                <c:pt idx="2230">
                  <c:v>702</c:v>
                </c:pt>
                <c:pt idx="2231">
                  <c:v>701</c:v>
                </c:pt>
                <c:pt idx="2232">
                  <c:v>701</c:v>
                </c:pt>
                <c:pt idx="2233">
                  <c:v>701</c:v>
                </c:pt>
                <c:pt idx="2234">
                  <c:v>700</c:v>
                </c:pt>
                <c:pt idx="2235">
                  <c:v>698</c:v>
                </c:pt>
                <c:pt idx="2236">
                  <c:v>698</c:v>
                </c:pt>
                <c:pt idx="2237">
                  <c:v>698</c:v>
                </c:pt>
                <c:pt idx="2238">
                  <c:v>697</c:v>
                </c:pt>
                <c:pt idx="2239">
                  <c:v>697</c:v>
                </c:pt>
                <c:pt idx="2240">
                  <c:v>696</c:v>
                </c:pt>
                <c:pt idx="2241">
                  <c:v>696</c:v>
                </c:pt>
                <c:pt idx="2242">
                  <c:v>696</c:v>
                </c:pt>
                <c:pt idx="2243">
                  <c:v>696</c:v>
                </c:pt>
                <c:pt idx="2244">
                  <c:v>695</c:v>
                </c:pt>
                <c:pt idx="2245">
                  <c:v>695</c:v>
                </c:pt>
                <c:pt idx="2246">
                  <c:v>694</c:v>
                </c:pt>
                <c:pt idx="2247">
                  <c:v>694</c:v>
                </c:pt>
                <c:pt idx="2248">
                  <c:v>694</c:v>
                </c:pt>
                <c:pt idx="2249">
                  <c:v>694</c:v>
                </c:pt>
                <c:pt idx="2250">
                  <c:v>694</c:v>
                </c:pt>
                <c:pt idx="2251">
                  <c:v>693</c:v>
                </c:pt>
                <c:pt idx="2252">
                  <c:v>693</c:v>
                </c:pt>
                <c:pt idx="2253">
                  <c:v>693</c:v>
                </c:pt>
                <c:pt idx="2254">
                  <c:v>691</c:v>
                </c:pt>
                <c:pt idx="2255">
                  <c:v>691</c:v>
                </c:pt>
                <c:pt idx="2256">
                  <c:v>690</c:v>
                </c:pt>
                <c:pt idx="2257">
                  <c:v>690</c:v>
                </c:pt>
                <c:pt idx="2258">
                  <c:v>689</c:v>
                </c:pt>
                <c:pt idx="2259">
                  <c:v>688</c:v>
                </c:pt>
                <c:pt idx="2260">
                  <c:v>688</c:v>
                </c:pt>
                <c:pt idx="2261">
                  <c:v>688</c:v>
                </c:pt>
                <c:pt idx="2262">
                  <c:v>687</c:v>
                </c:pt>
                <c:pt idx="2263">
                  <c:v>687</c:v>
                </c:pt>
                <c:pt idx="2264">
                  <c:v>687</c:v>
                </c:pt>
                <c:pt idx="2265">
                  <c:v>687</c:v>
                </c:pt>
                <c:pt idx="2266">
                  <c:v>687</c:v>
                </c:pt>
                <c:pt idx="2267">
                  <c:v>686</c:v>
                </c:pt>
                <c:pt idx="2268">
                  <c:v>685</c:v>
                </c:pt>
                <c:pt idx="2269">
                  <c:v>685</c:v>
                </c:pt>
                <c:pt idx="2270">
                  <c:v>684</c:v>
                </c:pt>
                <c:pt idx="2271">
                  <c:v>683</c:v>
                </c:pt>
                <c:pt idx="2272">
                  <c:v>683</c:v>
                </c:pt>
                <c:pt idx="2273">
                  <c:v>682</c:v>
                </c:pt>
                <c:pt idx="2274">
                  <c:v>682</c:v>
                </c:pt>
                <c:pt idx="2275">
                  <c:v>681</c:v>
                </c:pt>
                <c:pt idx="2276">
                  <c:v>681</c:v>
                </c:pt>
                <c:pt idx="2277">
                  <c:v>681</c:v>
                </c:pt>
                <c:pt idx="2278">
                  <c:v>680</c:v>
                </c:pt>
                <c:pt idx="2279">
                  <c:v>680</c:v>
                </c:pt>
                <c:pt idx="2280">
                  <c:v>679</c:v>
                </c:pt>
                <c:pt idx="2281">
                  <c:v>679</c:v>
                </c:pt>
                <c:pt idx="2282">
                  <c:v>679</c:v>
                </c:pt>
                <c:pt idx="2283">
                  <c:v>678</c:v>
                </c:pt>
                <c:pt idx="2284">
                  <c:v>677</c:v>
                </c:pt>
                <c:pt idx="2285">
                  <c:v>677</c:v>
                </c:pt>
                <c:pt idx="2286">
                  <c:v>677</c:v>
                </c:pt>
                <c:pt idx="2287">
                  <c:v>676</c:v>
                </c:pt>
                <c:pt idx="2288">
                  <c:v>676</c:v>
                </c:pt>
                <c:pt idx="2289">
                  <c:v>676</c:v>
                </c:pt>
                <c:pt idx="2290">
                  <c:v>676</c:v>
                </c:pt>
                <c:pt idx="2291">
                  <c:v>675</c:v>
                </c:pt>
                <c:pt idx="2292">
                  <c:v>675</c:v>
                </c:pt>
                <c:pt idx="2293">
                  <c:v>675</c:v>
                </c:pt>
                <c:pt idx="2294">
                  <c:v>675</c:v>
                </c:pt>
                <c:pt idx="2295">
                  <c:v>674</c:v>
                </c:pt>
                <c:pt idx="2296">
                  <c:v>672</c:v>
                </c:pt>
                <c:pt idx="2297">
                  <c:v>672</c:v>
                </c:pt>
                <c:pt idx="2298">
                  <c:v>671</c:v>
                </c:pt>
                <c:pt idx="2299">
                  <c:v>671</c:v>
                </c:pt>
                <c:pt idx="2300">
                  <c:v>670</c:v>
                </c:pt>
                <c:pt idx="2301">
                  <c:v>670</c:v>
                </c:pt>
                <c:pt idx="2302">
                  <c:v>669</c:v>
                </c:pt>
                <c:pt idx="2303">
                  <c:v>669</c:v>
                </c:pt>
                <c:pt idx="2304">
                  <c:v>668</c:v>
                </c:pt>
                <c:pt idx="2305">
                  <c:v>667</c:v>
                </c:pt>
                <c:pt idx="2306">
                  <c:v>667</c:v>
                </c:pt>
                <c:pt idx="2307">
                  <c:v>667</c:v>
                </c:pt>
                <c:pt idx="2308">
                  <c:v>667</c:v>
                </c:pt>
                <c:pt idx="2309">
                  <c:v>666</c:v>
                </c:pt>
                <c:pt idx="2310">
                  <c:v>666</c:v>
                </c:pt>
                <c:pt idx="2311">
                  <c:v>665</c:v>
                </c:pt>
                <c:pt idx="2312">
                  <c:v>665</c:v>
                </c:pt>
                <c:pt idx="2313">
                  <c:v>665</c:v>
                </c:pt>
                <c:pt idx="2314">
                  <c:v>665</c:v>
                </c:pt>
                <c:pt idx="2315">
                  <c:v>665</c:v>
                </c:pt>
                <c:pt idx="2316">
                  <c:v>664</c:v>
                </c:pt>
                <c:pt idx="2317">
                  <c:v>664</c:v>
                </c:pt>
                <c:pt idx="2318">
                  <c:v>664</c:v>
                </c:pt>
                <c:pt idx="2319">
                  <c:v>663</c:v>
                </c:pt>
                <c:pt idx="2320">
                  <c:v>663</c:v>
                </c:pt>
                <c:pt idx="2321">
                  <c:v>663</c:v>
                </c:pt>
                <c:pt idx="2322">
                  <c:v>663</c:v>
                </c:pt>
                <c:pt idx="2323">
                  <c:v>663</c:v>
                </c:pt>
                <c:pt idx="2324">
                  <c:v>663</c:v>
                </c:pt>
                <c:pt idx="2325">
                  <c:v>663</c:v>
                </c:pt>
                <c:pt idx="2326">
                  <c:v>663</c:v>
                </c:pt>
                <c:pt idx="2327">
                  <c:v>663</c:v>
                </c:pt>
                <c:pt idx="2328">
                  <c:v>661</c:v>
                </c:pt>
                <c:pt idx="2329">
                  <c:v>661</c:v>
                </c:pt>
                <c:pt idx="2330">
                  <c:v>661</c:v>
                </c:pt>
                <c:pt idx="2331">
                  <c:v>661</c:v>
                </c:pt>
                <c:pt idx="2332">
                  <c:v>661</c:v>
                </c:pt>
                <c:pt idx="2333">
                  <c:v>661</c:v>
                </c:pt>
                <c:pt idx="2334">
                  <c:v>661</c:v>
                </c:pt>
                <c:pt idx="2335">
                  <c:v>660</c:v>
                </c:pt>
                <c:pt idx="2336">
                  <c:v>660</c:v>
                </c:pt>
                <c:pt idx="2337">
                  <c:v>660</c:v>
                </c:pt>
                <c:pt idx="2338">
                  <c:v>660</c:v>
                </c:pt>
                <c:pt idx="2339">
                  <c:v>660</c:v>
                </c:pt>
                <c:pt idx="2340">
                  <c:v>660</c:v>
                </c:pt>
                <c:pt idx="2341">
                  <c:v>659</c:v>
                </c:pt>
                <c:pt idx="2342">
                  <c:v>657</c:v>
                </c:pt>
                <c:pt idx="2343">
                  <c:v>657</c:v>
                </c:pt>
                <c:pt idx="2344">
                  <c:v>656</c:v>
                </c:pt>
                <c:pt idx="2345">
                  <c:v>656</c:v>
                </c:pt>
                <c:pt idx="2346">
                  <c:v>656</c:v>
                </c:pt>
                <c:pt idx="2347">
                  <c:v>655</c:v>
                </c:pt>
                <c:pt idx="2348">
                  <c:v>655</c:v>
                </c:pt>
                <c:pt idx="2349">
                  <c:v>655</c:v>
                </c:pt>
                <c:pt idx="2350">
                  <c:v>655</c:v>
                </c:pt>
                <c:pt idx="2351">
                  <c:v>655</c:v>
                </c:pt>
                <c:pt idx="2352">
                  <c:v>655</c:v>
                </c:pt>
                <c:pt idx="2353">
                  <c:v>655</c:v>
                </c:pt>
                <c:pt idx="2354">
                  <c:v>654</c:v>
                </c:pt>
                <c:pt idx="2355">
                  <c:v>653</c:v>
                </c:pt>
                <c:pt idx="2356">
                  <c:v>653</c:v>
                </c:pt>
                <c:pt idx="2357">
                  <c:v>653</c:v>
                </c:pt>
                <c:pt idx="2358">
                  <c:v>652</c:v>
                </c:pt>
                <c:pt idx="2359">
                  <c:v>652</c:v>
                </c:pt>
                <c:pt idx="2360">
                  <c:v>652</c:v>
                </c:pt>
                <c:pt idx="2361">
                  <c:v>652</c:v>
                </c:pt>
                <c:pt idx="2362">
                  <c:v>652</c:v>
                </c:pt>
                <c:pt idx="2363">
                  <c:v>651</c:v>
                </c:pt>
                <c:pt idx="2364">
                  <c:v>651</c:v>
                </c:pt>
                <c:pt idx="2365">
                  <c:v>651</c:v>
                </c:pt>
                <c:pt idx="2366">
                  <c:v>651</c:v>
                </c:pt>
                <c:pt idx="2367">
                  <c:v>651</c:v>
                </c:pt>
                <c:pt idx="2368">
                  <c:v>650</c:v>
                </c:pt>
                <c:pt idx="2369">
                  <c:v>650</c:v>
                </c:pt>
                <c:pt idx="2370">
                  <c:v>649</c:v>
                </c:pt>
                <c:pt idx="2371">
                  <c:v>648</c:v>
                </c:pt>
                <c:pt idx="2372">
                  <c:v>648</c:v>
                </c:pt>
                <c:pt idx="2373">
                  <c:v>648</c:v>
                </c:pt>
                <c:pt idx="2374">
                  <c:v>647</c:v>
                </c:pt>
                <c:pt idx="2375">
                  <c:v>647</c:v>
                </c:pt>
                <c:pt idx="2376">
                  <c:v>647</c:v>
                </c:pt>
                <c:pt idx="2377">
                  <c:v>647</c:v>
                </c:pt>
                <c:pt idx="2378">
                  <c:v>647</c:v>
                </c:pt>
                <c:pt idx="2379">
                  <c:v>647</c:v>
                </c:pt>
                <c:pt idx="2380">
                  <c:v>646</c:v>
                </c:pt>
                <c:pt idx="2381">
                  <c:v>646</c:v>
                </c:pt>
                <c:pt idx="2382">
                  <c:v>646</c:v>
                </c:pt>
                <c:pt idx="2383">
                  <c:v>646</c:v>
                </c:pt>
                <c:pt idx="2384">
                  <c:v>646</c:v>
                </c:pt>
                <c:pt idx="2385">
                  <c:v>645</c:v>
                </c:pt>
                <c:pt idx="2386">
                  <c:v>645</c:v>
                </c:pt>
                <c:pt idx="2387">
                  <c:v>645</c:v>
                </c:pt>
                <c:pt idx="2388">
                  <c:v>645</c:v>
                </c:pt>
                <c:pt idx="2389">
                  <c:v>645</c:v>
                </c:pt>
                <c:pt idx="2390">
                  <c:v>643</c:v>
                </c:pt>
                <c:pt idx="2391">
                  <c:v>643</c:v>
                </c:pt>
                <c:pt idx="2392">
                  <c:v>643</c:v>
                </c:pt>
                <c:pt idx="2393">
                  <c:v>643</c:v>
                </c:pt>
                <c:pt idx="2394">
                  <c:v>643</c:v>
                </c:pt>
                <c:pt idx="2395">
                  <c:v>642</c:v>
                </c:pt>
                <c:pt idx="2396">
                  <c:v>642</c:v>
                </c:pt>
                <c:pt idx="2397">
                  <c:v>642</c:v>
                </c:pt>
                <c:pt idx="2398">
                  <c:v>642</c:v>
                </c:pt>
                <c:pt idx="2399">
                  <c:v>642</c:v>
                </c:pt>
                <c:pt idx="2400">
                  <c:v>640</c:v>
                </c:pt>
                <c:pt idx="2401">
                  <c:v>640</c:v>
                </c:pt>
                <c:pt idx="2402">
                  <c:v>640</c:v>
                </c:pt>
                <c:pt idx="2403">
                  <c:v>639</c:v>
                </c:pt>
                <c:pt idx="2404">
                  <c:v>639</c:v>
                </c:pt>
                <c:pt idx="2405">
                  <c:v>639</c:v>
                </c:pt>
                <c:pt idx="2406">
                  <c:v>639</c:v>
                </c:pt>
                <c:pt idx="2407">
                  <c:v>639</c:v>
                </c:pt>
                <c:pt idx="2408">
                  <c:v>639</c:v>
                </c:pt>
                <c:pt idx="2409">
                  <c:v>638</c:v>
                </c:pt>
                <c:pt idx="2410">
                  <c:v>638</c:v>
                </c:pt>
                <c:pt idx="2411">
                  <c:v>638</c:v>
                </c:pt>
                <c:pt idx="2412">
                  <c:v>637</c:v>
                </c:pt>
                <c:pt idx="2413">
                  <c:v>636</c:v>
                </c:pt>
                <c:pt idx="2414">
                  <c:v>636</c:v>
                </c:pt>
                <c:pt idx="2415">
                  <c:v>636</c:v>
                </c:pt>
                <c:pt idx="2416">
                  <c:v>635</c:v>
                </c:pt>
                <c:pt idx="2417">
                  <c:v>635</c:v>
                </c:pt>
                <c:pt idx="2418">
                  <c:v>635</c:v>
                </c:pt>
                <c:pt idx="2419">
                  <c:v>635</c:v>
                </c:pt>
                <c:pt idx="2420">
                  <c:v>634</c:v>
                </c:pt>
                <c:pt idx="2421">
                  <c:v>634</c:v>
                </c:pt>
                <c:pt idx="2422">
                  <c:v>634</c:v>
                </c:pt>
                <c:pt idx="2423">
                  <c:v>633</c:v>
                </c:pt>
                <c:pt idx="2424">
                  <c:v>633</c:v>
                </c:pt>
                <c:pt idx="2425">
                  <c:v>632</c:v>
                </c:pt>
                <c:pt idx="2426">
                  <c:v>632</c:v>
                </c:pt>
                <c:pt idx="2427">
                  <c:v>630</c:v>
                </c:pt>
                <c:pt idx="2428">
                  <c:v>630</c:v>
                </c:pt>
                <c:pt idx="2429">
                  <c:v>630</c:v>
                </c:pt>
                <c:pt idx="2430">
                  <c:v>630</c:v>
                </c:pt>
                <c:pt idx="2431">
                  <c:v>629</c:v>
                </c:pt>
                <c:pt idx="2432">
                  <c:v>629</c:v>
                </c:pt>
                <c:pt idx="2433">
                  <c:v>629</c:v>
                </c:pt>
                <c:pt idx="2434">
                  <c:v>629</c:v>
                </c:pt>
                <c:pt idx="2435">
                  <c:v>629</c:v>
                </c:pt>
                <c:pt idx="2436">
                  <c:v>629</c:v>
                </c:pt>
                <c:pt idx="2437">
                  <c:v>628</c:v>
                </c:pt>
                <c:pt idx="2438">
                  <c:v>628</c:v>
                </c:pt>
                <c:pt idx="2439">
                  <c:v>628</c:v>
                </c:pt>
                <c:pt idx="2440">
                  <c:v>628</c:v>
                </c:pt>
                <c:pt idx="2441">
                  <c:v>627</c:v>
                </c:pt>
                <c:pt idx="2442">
                  <c:v>627</c:v>
                </c:pt>
                <c:pt idx="2443">
                  <c:v>626</c:v>
                </c:pt>
                <c:pt idx="2444">
                  <c:v>626</c:v>
                </c:pt>
                <c:pt idx="2445">
                  <c:v>625</c:v>
                </c:pt>
                <c:pt idx="2446">
                  <c:v>625</c:v>
                </c:pt>
                <c:pt idx="2447">
                  <c:v>625</c:v>
                </c:pt>
                <c:pt idx="2448">
                  <c:v>625</c:v>
                </c:pt>
                <c:pt idx="2449">
                  <c:v>624</c:v>
                </c:pt>
                <c:pt idx="2450">
                  <c:v>624</c:v>
                </c:pt>
                <c:pt idx="2451">
                  <c:v>623</c:v>
                </c:pt>
                <c:pt idx="2452">
                  <c:v>623</c:v>
                </c:pt>
                <c:pt idx="2453">
                  <c:v>622</c:v>
                </c:pt>
                <c:pt idx="2454">
                  <c:v>622</c:v>
                </c:pt>
                <c:pt idx="2455">
                  <c:v>622</c:v>
                </c:pt>
                <c:pt idx="2456">
                  <c:v>622</c:v>
                </c:pt>
                <c:pt idx="2457">
                  <c:v>622</c:v>
                </c:pt>
                <c:pt idx="2458">
                  <c:v>622</c:v>
                </c:pt>
                <c:pt idx="2459">
                  <c:v>622</c:v>
                </c:pt>
                <c:pt idx="2460">
                  <c:v>621</c:v>
                </c:pt>
                <c:pt idx="2461">
                  <c:v>621</c:v>
                </c:pt>
                <c:pt idx="2462">
                  <c:v>620</c:v>
                </c:pt>
                <c:pt idx="2463">
                  <c:v>620</c:v>
                </c:pt>
                <c:pt idx="2464">
                  <c:v>620</c:v>
                </c:pt>
                <c:pt idx="2465">
                  <c:v>618</c:v>
                </c:pt>
                <c:pt idx="2466">
                  <c:v>618</c:v>
                </c:pt>
                <c:pt idx="2467">
                  <c:v>618</c:v>
                </c:pt>
                <c:pt idx="2468">
                  <c:v>617</c:v>
                </c:pt>
                <c:pt idx="2469">
                  <c:v>617</c:v>
                </c:pt>
                <c:pt idx="2470">
                  <c:v>617</c:v>
                </c:pt>
                <c:pt idx="2471">
                  <c:v>617</c:v>
                </c:pt>
                <c:pt idx="2472">
                  <c:v>617</c:v>
                </c:pt>
                <c:pt idx="2473">
                  <c:v>616</c:v>
                </c:pt>
                <c:pt idx="2474">
                  <c:v>616</c:v>
                </c:pt>
                <c:pt idx="2475">
                  <c:v>615</c:v>
                </c:pt>
                <c:pt idx="2476">
                  <c:v>615</c:v>
                </c:pt>
                <c:pt idx="2477">
                  <c:v>614</c:v>
                </c:pt>
                <c:pt idx="2478">
                  <c:v>614</c:v>
                </c:pt>
                <c:pt idx="2479">
                  <c:v>613</c:v>
                </c:pt>
                <c:pt idx="2480">
                  <c:v>613</c:v>
                </c:pt>
                <c:pt idx="2481">
                  <c:v>612</c:v>
                </c:pt>
                <c:pt idx="2482">
                  <c:v>612</c:v>
                </c:pt>
                <c:pt idx="2483">
                  <c:v>611</c:v>
                </c:pt>
                <c:pt idx="2484">
                  <c:v>611</c:v>
                </c:pt>
                <c:pt idx="2485">
                  <c:v>610</c:v>
                </c:pt>
                <c:pt idx="2486">
                  <c:v>610</c:v>
                </c:pt>
                <c:pt idx="2487">
                  <c:v>610</c:v>
                </c:pt>
                <c:pt idx="2488">
                  <c:v>609</c:v>
                </c:pt>
                <c:pt idx="2489">
                  <c:v>609</c:v>
                </c:pt>
                <c:pt idx="2490">
                  <c:v>609</c:v>
                </c:pt>
                <c:pt idx="2491">
                  <c:v>609</c:v>
                </c:pt>
                <c:pt idx="2492">
                  <c:v>609</c:v>
                </c:pt>
                <c:pt idx="2493">
                  <c:v>608</c:v>
                </c:pt>
                <c:pt idx="2494">
                  <c:v>608</c:v>
                </c:pt>
                <c:pt idx="2495">
                  <c:v>608</c:v>
                </c:pt>
                <c:pt idx="2496">
                  <c:v>608</c:v>
                </c:pt>
                <c:pt idx="2497">
                  <c:v>607</c:v>
                </c:pt>
                <c:pt idx="2498">
                  <c:v>607</c:v>
                </c:pt>
                <c:pt idx="2499">
                  <c:v>606</c:v>
                </c:pt>
                <c:pt idx="2500">
                  <c:v>606</c:v>
                </c:pt>
                <c:pt idx="2501">
                  <c:v>606</c:v>
                </c:pt>
                <c:pt idx="2502">
                  <c:v>605</c:v>
                </c:pt>
                <c:pt idx="2503">
                  <c:v>605</c:v>
                </c:pt>
                <c:pt idx="2504">
                  <c:v>604</c:v>
                </c:pt>
                <c:pt idx="2505">
                  <c:v>604</c:v>
                </c:pt>
                <c:pt idx="2506">
                  <c:v>604</c:v>
                </c:pt>
                <c:pt idx="2507">
                  <c:v>603</c:v>
                </c:pt>
                <c:pt idx="2508">
                  <c:v>602</c:v>
                </c:pt>
                <c:pt idx="2509">
                  <c:v>602</c:v>
                </c:pt>
                <c:pt idx="2510">
                  <c:v>601</c:v>
                </c:pt>
                <c:pt idx="2511">
                  <c:v>601</c:v>
                </c:pt>
                <c:pt idx="2512">
                  <c:v>601</c:v>
                </c:pt>
                <c:pt idx="2513">
                  <c:v>600</c:v>
                </c:pt>
                <c:pt idx="2514">
                  <c:v>600</c:v>
                </c:pt>
                <c:pt idx="2515">
                  <c:v>600</c:v>
                </c:pt>
                <c:pt idx="2516">
                  <c:v>599</c:v>
                </c:pt>
                <c:pt idx="2517">
                  <c:v>599</c:v>
                </c:pt>
                <c:pt idx="2518">
                  <c:v>599</c:v>
                </c:pt>
                <c:pt idx="2519">
                  <c:v>599</c:v>
                </c:pt>
                <c:pt idx="2520">
                  <c:v>599</c:v>
                </c:pt>
                <c:pt idx="2521">
                  <c:v>597</c:v>
                </c:pt>
                <c:pt idx="2522">
                  <c:v>597</c:v>
                </c:pt>
                <c:pt idx="2523">
                  <c:v>597</c:v>
                </c:pt>
                <c:pt idx="2524">
                  <c:v>596</c:v>
                </c:pt>
                <c:pt idx="2525">
                  <c:v>595</c:v>
                </c:pt>
                <c:pt idx="2526">
                  <c:v>595</c:v>
                </c:pt>
                <c:pt idx="2527">
                  <c:v>595</c:v>
                </c:pt>
                <c:pt idx="2528">
                  <c:v>595</c:v>
                </c:pt>
                <c:pt idx="2529">
                  <c:v>595</c:v>
                </c:pt>
                <c:pt idx="2530">
                  <c:v>594</c:v>
                </c:pt>
                <c:pt idx="2531">
                  <c:v>594</c:v>
                </c:pt>
                <c:pt idx="2532">
                  <c:v>594</c:v>
                </c:pt>
                <c:pt idx="2533">
                  <c:v>594</c:v>
                </c:pt>
                <c:pt idx="2534">
                  <c:v>594</c:v>
                </c:pt>
                <c:pt idx="2535">
                  <c:v>594</c:v>
                </c:pt>
                <c:pt idx="2536">
                  <c:v>594</c:v>
                </c:pt>
                <c:pt idx="2537">
                  <c:v>594</c:v>
                </c:pt>
                <c:pt idx="2538">
                  <c:v>593</c:v>
                </c:pt>
                <c:pt idx="2539">
                  <c:v>592</c:v>
                </c:pt>
                <c:pt idx="2540">
                  <c:v>592</c:v>
                </c:pt>
                <c:pt idx="2541">
                  <c:v>591</c:v>
                </c:pt>
                <c:pt idx="2542">
                  <c:v>590</c:v>
                </c:pt>
                <c:pt idx="2543">
                  <c:v>590</c:v>
                </c:pt>
                <c:pt idx="2544">
                  <c:v>590</c:v>
                </c:pt>
                <c:pt idx="2545">
                  <c:v>589</c:v>
                </c:pt>
                <c:pt idx="2546">
                  <c:v>588</c:v>
                </c:pt>
                <c:pt idx="2547">
                  <c:v>588</c:v>
                </c:pt>
                <c:pt idx="2548">
                  <c:v>587</c:v>
                </c:pt>
                <c:pt idx="2549">
                  <c:v>586</c:v>
                </c:pt>
                <c:pt idx="2550">
                  <c:v>586</c:v>
                </c:pt>
                <c:pt idx="2551">
                  <c:v>586</c:v>
                </c:pt>
                <c:pt idx="2552">
                  <c:v>586</c:v>
                </c:pt>
                <c:pt idx="2553">
                  <c:v>584</c:v>
                </c:pt>
                <c:pt idx="2554">
                  <c:v>584</c:v>
                </c:pt>
                <c:pt idx="2555">
                  <c:v>584</c:v>
                </c:pt>
                <c:pt idx="2556">
                  <c:v>583</c:v>
                </c:pt>
                <c:pt idx="2557">
                  <c:v>582</c:v>
                </c:pt>
                <c:pt idx="2558">
                  <c:v>582</c:v>
                </c:pt>
                <c:pt idx="2559">
                  <c:v>582</c:v>
                </c:pt>
                <c:pt idx="2560">
                  <c:v>582</c:v>
                </c:pt>
                <c:pt idx="2561">
                  <c:v>582</c:v>
                </c:pt>
                <c:pt idx="2562">
                  <c:v>582</c:v>
                </c:pt>
                <c:pt idx="2563">
                  <c:v>581</c:v>
                </c:pt>
                <c:pt idx="2564">
                  <c:v>580</c:v>
                </c:pt>
                <c:pt idx="2565">
                  <c:v>580</c:v>
                </c:pt>
                <c:pt idx="2566">
                  <c:v>580</c:v>
                </c:pt>
                <c:pt idx="2567">
                  <c:v>579</c:v>
                </c:pt>
                <c:pt idx="2568">
                  <c:v>579</c:v>
                </c:pt>
                <c:pt idx="2569">
                  <c:v>579</c:v>
                </c:pt>
                <c:pt idx="2570">
                  <c:v>579</c:v>
                </c:pt>
                <c:pt idx="2571">
                  <c:v>579</c:v>
                </c:pt>
                <c:pt idx="2572">
                  <c:v>579</c:v>
                </c:pt>
                <c:pt idx="2573">
                  <c:v>578</c:v>
                </c:pt>
                <c:pt idx="2574">
                  <c:v>577</c:v>
                </c:pt>
                <c:pt idx="2575">
                  <c:v>577</c:v>
                </c:pt>
                <c:pt idx="2576">
                  <c:v>577</c:v>
                </c:pt>
                <c:pt idx="2577">
                  <c:v>576</c:v>
                </c:pt>
                <c:pt idx="2578">
                  <c:v>576</c:v>
                </c:pt>
                <c:pt idx="2579">
                  <c:v>575</c:v>
                </c:pt>
                <c:pt idx="2580">
                  <c:v>574</c:v>
                </c:pt>
                <c:pt idx="2581">
                  <c:v>574</c:v>
                </c:pt>
                <c:pt idx="2582">
                  <c:v>574</c:v>
                </c:pt>
                <c:pt idx="2583">
                  <c:v>573</c:v>
                </c:pt>
                <c:pt idx="2584">
                  <c:v>572</c:v>
                </c:pt>
                <c:pt idx="2585">
                  <c:v>572</c:v>
                </c:pt>
                <c:pt idx="2586">
                  <c:v>572</c:v>
                </c:pt>
                <c:pt idx="2587">
                  <c:v>572</c:v>
                </c:pt>
                <c:pt idx="2588">
                  <c:v>571</c:v>
                </c:pt>
                <c:pt idx="2589">
                  <c:v>571</c:v>
                </c:pt>
                <c:pt idx="2590">
                  <c:v>570</c:v>
                </c:pt>
                <c:pt idx="2591">
                  <c:v>570</c:v>
                </c:pt>
                <c:pt idx="2592">
                  <c:v>570</c:v>
                </c:pt>
                <c:pt idx="2593">
                  <c:v>570</c:v>
                </c:pt>
                <c:pt idx="2594">
                  <c:v>570</c:v>
                </c:pt>
                <c:pt idx="2595">
                  <c:v>570</c:v>
                </c:pt>
                <c:pt idx="2596">
                  <c:v>568</c:v>
                </c:pt>
                <c:pt idx="2597">
                  <c:v>568</c:v>
                </c:pt>
                <c:pt idx="2598">
                  <c:v>568</c:v>
                </c:pt>
                <c:pt idx="2599">
                  <c:v>567</c:v>
                </c:pt>
                <c:pt idx="2600">
                  <c:v>567</c:v>
                </c:pt>
                <c:pt idx="2601">
                  <c:v>567</c:v>
                </c:pt>
                <c:pt idx="2602">
                  <c:v>567</c:v>
                </c:pt>
                <c:pt idx="2603">
                  <c:v>567</c:v>
                </c:pt>
                <c:pt idx="2604">
                  <c:v>567</c:v>
                </c:pt>
                <c:pt idx="2605">
                  <c:v>566</c:v>
                </c:pt>
                <c:pt idx="2606">
                  <c:v>566</c:v>
                </c:pt>
                <c:pt idx="2607">
                  <c:v>566</c:v>
                </c:pt>
                <c:pt idx="2608">
                  <c:v>566</c:v>
                </c:pt>
                <c:pt idx="2609">
                  <c:v>566</c:v>
                </c:pt>
                <c:pt idx="2610">
                  <c:v>565</c:v>
                </c:pt>
                <c:pt idx="2611">
                  <c:v>565</c:v>
                </c:pt>
                <c:pt idx="2612">
                  <c:v>565</c:v>
                </c:pt>
                <c:pt idx="2613">
                  <c:v>565</c:v>
                </c:pt>
                <c:pt idx="2614">
                  <c:v>565</c:v>
                </c:pt>
                <c:pt idx="2615">
                  <c:v>565</c:v>
                </c:pt>
                <c:pt idx="2616">
                  <c:v>564</c:v>
                </c:pt>
                <c:pt idx="2617">
                  <c:v>564</c:v>
                </c:pt>
                <c:pt idx="2618">
                  <c:v>564</c:v>
                </c:pt>
                <c:pt idx="2619">
                  <c:v>564</c:v>
                </c:pt>
                <c:pt idx="2620">
                  <c:v>563</c:v>
                </c:pt>
                <c:pt idx="2621">
                  <c:v>563</c:v>
                </c:pt>
                <c:pt idx="2622">
                  <c:v>563</c:v>
                </c:pt>
                <c:pt idx="2623">
                  <c:v>563</c:v>
                </c:pt>
                <c:pt idx="2624">
                  <c:v>563</c:v>
                </c:pt>
                <c:pt idx="2625">
                  <c:v>562</c:v>
                </c:pt>
                <c:pt idx="2626">
                  <c:v>561</c:v>
                </c:pt>
                <c:pt idx="2627">
                  <c:v>561</c:v>
                </c:pt>
                <c:pt idx="2628">
                  <c:v>561</c:v>
                </c:pt>
                <c:pt idx="2629">
                  <c:v>561</c:v>
                </c:pt>
                <c:pt idx="2630">
                  <c:v>560</c:v>
                </c:pt>
                <c:pt idx="2631">
                  <c:v>560</c:v>
                </c:pt>
                <c:pt idx="2632">
                  <c:v>560</c:v>
                </c:pt>
                <c:pt idx="2633">
                  <c:v>559</c:v>
                </c:pt>
                <c:pt idx="2634">
                  <c:v>559</c:v>
                </c:pt>
                <c:pt idx="2635">
                  <c:v>559</c:v>
                </c:pt>
                <c:pt idx="2636">
                  <c:v>559</c:v>
                </c:pt>
                <c:pt idx="2637">
                  <c:v>559</c:v>
                </c:pt>
                <c:pt idx="2638">
                  <c:v>559</c:v>
                </c:pt>
                <c:pt idx="2639">
                  <c:v>559</c:v>
                </c:pt>
                <c:pt idx="2640">
                  <c:v>559</c:v>
                </c:pt>
                <c:pt idx="2641">
                  <c:v>559</c:v>
                </c:pt>
                <c:pt idx="2642">
                  <c:v>559</c:v>
                </c:pt>
                <c:pt idx="2643">
                  <c:v>559</c:v>
                </c:pt>
                <c:pt idx="2644">
                  <c:v>559</c:v>
                </c:pt>
                <c:pt idx="2645">
                  <c:v>558</c:v>
                </c:pt>
                <c:pt idx="2646">
                  <c:v>557</c:v>
                </c:pt>
                <c:pt idx="2647">
                  <c:v>557</c:v>
                </c:pt>
                <c:pt idx="2648">
                  <c:v>557</c:v>
                </c:pt>
                <c:pt idx="2649">
                  <c:v>557</c:v>
                </c:pt>
                <c:pt idx="2650">
                  <c:v>557</c:v>
                </c:pt>
                <c:pt idx="2651">
                  <c:v>557</c:v>
                </c:pt>
                <c:pt idx="2652">
                  <c:v>557</c:v>
                </c:pt>
                <c:pt idx="2653">
                  <c:v>556</c:v>
                </c:pt>
                <c:pt idx="2654">
                  <c:v>556</c:v>
                </c:pt>
                <c:pt idx="2655">
                  <c:v>555</c:v>
                </c:pt>
                <c:pt idx="2656">
                  <c:v>554</c:v>
                </c:pt>
                <c:pt idx="2657">
                  <c:v>553</c:v>
                </c:pt>
                <c:pt idx="2658">
                  <c:v>553</c:v>
                </c:pt>
                <c:pt idx="2659">
                  <c:v>553</c:v>
                </c:pt>
                <c:pt idx="2660">
                  <c:v>553</c:v>
                </c:pt>
                <c:pt idx="2661">
                  <c:v>552</c:v>
                </c:pt>
                <c:pt idx="2662">
                  <c:v>552</c:v>
                </c:pt>
                <c:pt idx="2663">
                  <c:v>552</c:v>
                </c:pt>
                <c:pt idx="2664">
                  <c:v>551</c:v>
                </c:pt>
                <c:pt idx="2665">
                  <c:v>551</c:v>
                </c:pt>
                <c:pt idx="2666">
                  <c:v>550</c:v>
                </c:pt>
                <c:pt idx="2667">
                  <c:v>550</c:v>
                </c:pt>
                <c:pt idx="2668">
                  <c:v>549</c:v>
                </c:pt>
                <c:pt idx="2669">
                  <c:v>549</c:v>
                </c:pt>
                <c:pt idx="2670">
                  <c:v>549</c:v>
                </c:pt>
                <c:pt idx="2671">
                  <c:v>549</c:v>
                </c:pt>
                <c:pt idx="2672">
                  <c:v>548</c:v>
                </c:pt>
                <c:pt idx="2673">
                  <c:v>548</c:v>
                </c:pt>
                <c:pt idx="2674">
                  <c:v>548</c:v>
                </c:pt>
                <c:pt idx="2675">
                  <c:v>548</c:v>
                </c:pt>
                <c:pt idx="2676">
                  <c:v>548</c:v>
                </c:pt>
                <c:pt idx="2677">
                  <c:v>548</c:v>
                </c:pt>
                <c:pt idx="2678">
                  <c:v>548</c:v>
                </c:pt>
                <c:pt idx="2679">
                  <c:v>547</c:v>
                </c:pt>
                <c:pt idx="2680">
                  <c:v>546</c:v>
                </c:pt>
                <c:pt idx="2681">
                  <c:v>546</c:v>
                </c:pt>
                <c:pt idx="2682">
                  <c:v>546</c:v>
                </c:pt>
                <c:pt idx="2683">
                  <c:v>545</c:v>
                </c:pt>
                <c:pt idx="2684">
                  <c:v>544</c:v>
                </c:pt>
                <c:pt idx="2685">
                  <c:v>542</c:v>
                </c:pt>
                <c:pt idx="2686">
                  <c:v>542</c:v>
                </c:pt>
                <c:pt idx="2687">
                  <c:v>542</c:v>
                </c:pt>
                <c:pt idx="2688">
                  <c:v>542</c:v>
                </c:pt>
                <c:pt idx="2689">
                  <c:v>541</c:v>
                </c:pt>
                <c:pt idx="2690">
                  <c:v>541</c:v>
                </c:pt>
                <c:pt idx="2691">
                  <c:v>541</c:v>
                </c:pt>
                <c:pt idx="2692">
                  <c:v>541</c:v>
                </c:pt>
                <c:pt idx="2693">
                  <c:v>539</c:v>
                </c:pt>
                <c:pt idx="2694">
                  <c:v>539</c:v>
                </c:pt>
                <c:pt idx="2695">
                  <c:v>539</c:v>
                </c:pt>
                <c:pt idx="2696">
                  <c:v>539</c:v>
                </c:pt>
                <c:pt idx="2697">
                  <c:v>538</c:v>
                </c:pt>
                <c:pt idx="2698">
                  <c:v>537</c:v>
                </c:pt>
                <c:pt idx="2699">
                  <c:v>537</c:v>
                </c:pt>
                <c:pt idx="2700">
                  <c:v>537</c:v>
                </c:pt>
                <c:pt idx="2701">
                  <c:v>537</c:v>
                </c:pt>
                <c:pt idx="2702">
                  <c:v>536</c:v>
                </c:pt>
                <c:pt idx="2703">
                  <c:v>536</c:v>
                </c:pt>
                <c:pt idx="2704">
                  <c:v>536</c:v>
                </c:pt>
                <c:pt idx="2705">
                  <c:v>536</c:v>
                </c:pt>
                <c:pt idx="2706">
                  <c:v>536</c:v>
                </c:pt>
                <c:pt idx="2707">
                  <c:v>536</c:v>
                </c:pt>
                <c:pt idx="2708">
                  <c:v>536</c:v>
                </c:pt>
                <c:pt idx="2709">
                  <c:v>535</c:v>
                </c:pt>
                <c:pt idx="2710">
                  <c:v>535</c:v>
                </c:pt>
                <c:pt idx="2711">
                  <c:v>535</c:v>
                </c:pt>
                <c:pt idx="2712">
                  <c:v>535</c:v>
                </c:pt>
                <c:pt idx="2713">
                  <c:v>534</c:v>
                </c:pt>
                <c:pt idx="2714">
                  <c:v>534</c:v>
                </c:pt>
                <c:pt idx="2715">
                  <c:v>534</c:v>
                </c:pt>
                <c:pt idx="2716">
                  <c:v>534</c:v>
                </c:pt>
                <c:pt idx="2717">
                  <c:v>534</c:v>
                </c:pt>
                <c:pt idx="2718">
                  <c:v>533</c:v>
                </c:pt>
                <c:pt idx="2719">
                  <c:v>533</c:v>
                </c:pt>
                <c:pt idx="2720">
                  <c:v>532</c:v>
                </c:pt>
                <c:pt idx="2721">
                  <c:v>532</c:v>
                </c:pt>
                <c:pt idx="2722">
                  <c:v>531</c:v>
                </c:pt>
                <c:pt idx="2723">
                  <c:v>531</c:v>
                </c:pt>
                <c:pt idx="2724">
                  <c:v>531</c:v>
                </c:pt>
                <c:pt idx="2725">
                  <c:v>531</c:v>
                </c:pt>
                <c:pt idx="2726">
                  <c:v>531</c:v>
                </c:pt>
                <c:pt idx="2727">
                  <c:v>530</c:v>
                </c:pt>
                <c:pt idx="2728">
                  <c:v>530</c:v>
                </c:pt>
                <c:pt idx="2729">
                  <c:v>530</c:v>
                </c:pt>
                <c:pt idx="2730">
                  <c:v>530</c:v>
                </c:pt>
                <c:pt idx="2731">
                  <c:v>529</c:v>
                </c:pt>
                <c:pt idx="2732">
                  <c:v>529</c:v>
                </c:pt>
                <c:pt idx="2733">
                  <c:v>529</c:v>
                </c:pt>
                <c:pt idx="2734">
                  <c:v>529</c:v>
                </c:pt>
                <c:pt idx="2735">
                  <c:v>529</c:v>
                </c:pt>
                <c:pt idx="2736">
                  <c:v>529</c:v>
                </c:pt>
                <c:pt idx="2737">
                  <c:v>529</c:v>
                </c:pt>
                <c:pt idx="2738">
                  <c:v>528</c:v>
                </c:pt>
                <c:pt idx="2739">
                  <c:v>528</c:v>
                </c:pt>
                <c:pt idx="2740">
                  <c:v>528</c:v>
                </c:pt>
                <c:pt idx="2741">
                  <c:v>527</c:v>
                </c:pt>
                <c:pt idx="2742">
                  <c:v>525</c:v>
                </c:pt>
                <c:pt idx="2743">
                  <c:v>525</c:v>
                </c:pt>
                <c:pt idx="2744">
                  <c:v>525</c:v>
                </c:pt>
                <c:pt idx="2745">
                  <c:v>524</c:v>
                </c:pt>
                <c:pt idx="2746">
                  <c:v>523</c:v>
                </c:pt>
                <c:pt idx="2747">
                  <c:v>523</c:v>
                </c:pt>
                <c:pt idx="2748">
                  <c:v>523</c:v>
                </c:pt>
                <c:pt idx="2749">
                  <c:v>523</c:v>
                </c:pt>
                <c:pt idx="2750">
                  <c:v>523</c:v>
                </c:pt>
                <c:pt idx="2751">
                  <c:v>522</c:v>
                </c:pt>
                <c:pt idx="2752">
                  <c:v>522</c:v>
                </c:pt>
                <c:pt idx="2753">
                  <c:v>522</c:v>
                </c:pt>
                <c:pt idx="2754">
                  <c:v>522</c:v>
                </c:pt>
                <c:pt idx="2755">
                  <c:v>522</c:v>
                </c:pt>
                <c:pt idx="2756">
                  <c:v>522</c:v>
                </c:pt>
                <c:pt idx="2757">
                  <c:v>522</c:v>
                </c:pt>
                <c:pt idx="2758">
                  <c:v>522</c:v>
                </c:pt>
                <c:pt idx="2759">
                  <c:v>522</c:v>
                </c:pt>
                <c:pt idx="2760">
                  <c:v>522</c:v>
                </c:pt>
                <c:pt idx="2761">
                  <c:v>522</c:v>
                </c:pt>
                <c:pt idx="2762">
                  <c:v>521</c:v>
                </c:pt>
                <c:pt idx="2763">
                  <c:v>521</c:v>
                </c:pt>
                <c:pt idx="2764">
                  <c:v>520</c:v>
                </c:pt>
                <c:pt idx="2765">
                  <c:v>520</c:v>
                </c:pt>
                <c:pt idx="2766">
                  <c:v>520</c:v>
                </c:pt>
                <c:pt idx="2767">
                  <c:v>519</c:v>
                </c:pt>
                <c:pt idx="2768">
                  <c:v>519</c:v>
                </c:pt>
                <c:pt idx="2769">
                  <c:v>519</c:v>
                </c:pt>
                <c:pt idx="2770">
                  <c:v>519</c:v>
                </c:pt>
                <c:pt idx="2771">
                  <c:v>518</c:v>
                </c:pt>
                <c:pt idx="2772">
                  <c:v>518</c:v>
                </c:pt>
                <c:pt idx="2773">
                  <c:v>518</c:v>
                </c:pt>
                <c:pt idx="2774">
                  <c:v>518</c:v>
                </c:pt>
                <c:pt idx="2775">
                  <c:v>516</c:v>
                </c:pt>
                <c:pt idx="2776">
                  <c:v>516</c:v>
                </c:pt>
                <c:pt idx="2777">
                  <c:v>516</c:v>
                </c:pt>
                <c:pt idx="2778">
                  <c:v>516</c:v>
                </c:pt>
                <c:pt idx="2779">
                  <c:v>516</c:v>
                </c:pt>
                <c:pt idx="2780">
                  <c:v>516</c:v>
                </c:pt>
                <c:pt idx="2781">
                  <c:v>516</c:v>
                </c:pt>
                <c:pt idx="2782">
                  <c:v>516</c:v>
                </c:pt>
                <c:pt idx="2783">
                  <c:v>516</c:v>
                </c:pt>
                <c:pt idx="2784">
                  <c:v>515</c:v>
                </c:pt>
                <c:pt idx="2785">
                  <c:v>515</c:v>
                </c:pt>
                <c:pt idx="2786">
                  <c:v>515</c:v>
                </c:pt>
                <c:pt idx="2787">
                  <c:v>515</c:v>
                </c:pt>
                <c:pt idx="2788">
                  <c:v>514</c:v>
                </c:pt>
                <c:pt idx="2789">
                  <c:v>514</c:v>
                </c:pt>
                <c:pt idx="2790">
                  <c:v>513</c:v>
                </c:pt>
                <c:pt idx="2791">
                  <c:v>513</c:v>
                </c:pt>
                <c:pt idx="2792">
                  <c:v>513</c:v>
                </c:pt>
                <c:pt idx="2793">
                  <c:v>513</c:v>
                </c:pt>
                <c:pt idx="2794">
                  <c:v>513</c:v>
                </c:pt>
                <c:pt idx="2795">
                  <c:v>513</c:v>
                </c:pt>
                <c:pt idx="2796">
                  <c:v>512</c:v>
                </c:pt>
                <c:pt idx="2797">
                  <c:v>511</c:v>
                </c:pt>
                <c:pt idx="2798">
                  <c:v>510</c:v>
                </c:pt>
                <c:pt idx="2799">
                  <c:v>510</c:v>
                </c:pt>
                <c:pt idx="2800">
                  <c:v>510</c:v>
                </c:pt>
                <c:pt idx="2801">
                  <c:v>510</c:v>
                </c:pt>
                <c:pt idx="2802">
                  <c:v>510</c:v>
                </c:pt>
                <c:pt idx="2803">
                  <c:v>509</c:v>
                </c:pt>
                <c:pt idx="2804">
                  <c:v>509</c:v>
                </c:pt>
                <c:pt idx="2805">
                  <c:v>508</c:v>
                </c:pt>
                <c:pt idx="2806">
                  <c:v>508</c:v>
                </c:pt>
                <c:pt idx="2807">
                  <c:v>508</c:v>
                </c:pt>
                <c:pt idx="2808">
                  <c:v>507</c:v>
                </c:pt>
                <c:pt idx="2809">
                  <c:v>507</c:v>
                </c:pt>
                <c:pt idx="2810">
                  <c:v>507</c:v>
                </c:pt>
                <c:pt idx="2811">
                  <c:v>506</c:v>
                </c:pt>
                <c:pt idx="2812">
                  <c:v>506</c:v>
                </c:pt>
                <c:pt idx="2813">
                  <c:v>506</c:v>
                </c:pt>
                <c:pt idx="2814">
                  <c:v>506</c:v>
                </c:pt>
                <c:pt idx="2815">
                  <c:v>505</c:v>
                </c:pt>
                <c:pt idx="2816">
                  <c:v>505</c:v>
                </c:pt>
                <c:pt idx="2817">
                  <c:v>505</c:v>
                </c:pt>
                <c:pt idx="2818">
                  <c:v>504</c:v>
                </c:pt>
                <c:pt idx="2819">
                  <c:v>504</c:v>
                </c:pt>
                <c:pt idx="2820">
                  <c:v>503</c:v>
                </c:pt>
                <c:pt idx="2821">
                  <c:v>503</c:v>
                </c:pt>
                <c:pt idx="2822">
                  <c:v>503</c:v>
                </c:pt>
                <c:pt idx="2823">
                  <c:v>503</c:v>
                </c:pt>
                <c:pt idx="2824">
                  <c:v>502</c:v>
                </c:pt>
                <c:pt idx="2825">
                  <c:v>502</c:v>
                </c:pt>
                <c:pt idx="2826">
                  <c:v>502</c:v>
                </c:pt>
                <c:pt idx="2827">
                  <c:v>502</c:v>
                </c:pt>
                <c:pt idx="2828">
                  <c:v>501</c:v>
                </c:pt>
                <c:pt idx="2829">
                  <c:v>501</c:v>
                </c:pt>
                <c:pt idx="2830">
                  <c:v>500</c:v>
                </c:pt>
                <c:pt idx="2831">
                  <c:v>500</c:v>
                </c:pt>
                <c:pt idx="2832">
                  <c:v>500</c:v>
                </c:pt>
                <c:pt idx="2833">
                  <c:v>499</c:v>
                </c:pt>
                <c:pt idx="2834">
                  <c:v>499</c:v>
                </c:pt>
                <c:pt idx="2835">
                  <c:v>499</c:v>
                </c:pt>
                <c:pt idx="2836">
                  <c:v>498</c:v>
                </c:pt>
                <c:pt idx="2837">
                  <c:v>498</c:v>
                </c:pt>
                <c:pt idx="2838">
                  <c:v>498</c:v>
                </c:pt>
                <c:pt idx="2839">
                  <c:v>498</c:v>
                </c:pt>
                <c:pt idx="2840">
                  <c:v>497</c:v>
                </c:pt>
                <c:pt idx="2841">
                  <c:v>497</c:v>
                </c:pt>
                <c:pt idx="2842">
                  <c:v>497</c:v>
                </c:pt>
                <c:pt idx="2843">
                  <c:v>497</c:v>
                </c:pt>
                <c:pt idx="2844">
                  <c:v>497</c:v>
                </c:pt>
                <c:pt idx="2845">
                  <c:v>497</c:v>
                </c:pt>
                <c:pt idx="2846">
                  <c:v>497</c:v>
                </c:pt>
                <c:pt idx="2847">
                  <c:v>496</c:v>
                </c:pt>
                <c:pt idx="2848">
                  <c:v>496</c:v>
                </c:pt>
                <c:pt idx="2849">
                  <c:v>496</c:v>
                </c:pt>
                <c:pt idx="2850">
                  <c:v>496</c:v>
                </c:pt>
                <c:pt idx="2851">
                  <c:v>496</c:v>
                </c:pt>
                <c:pt idx="2852">
                  <c:v>495</c:v>
                </c:pt>
                <c:pt idx="2853">
                  <c:v>495</c:v>
                </c:pt>
                <c:pt idx="2854">
                  <c:v>494</c:v>
                </c:pt>
                <c:pt idx="2855">
                  <c:v>494</c:v>
                </c:pt>
                <c:pt idx="2856">
                  <c:v>494</c:v>
                </c:pt>
                <c:pt idx="2857">
                  <c:v>494</c:v>
                </c:pt>
                <c:pt idx="2858">
                  <c:v>493</c:v>
                </c:pt>
                <c:pt idx="2859">
                  <c:v>493</c:v>
                </c:pt>
                <c:pt idx="2860">
                  <c:v>493</c:v>
                </c:pt>
                <c:pt idx="2861">
                  <c:v>493</c:v>
                </c:pt>
                <c:pt idx="2862">
                  <c:v>492</c:v>
                </c:pt>
                <c:pt idx="2863">
                  <c:v>492</c:v>
                </c:pt>
                <c:pt idx="2864">
                  <c:v>492</c:v>
                </c:pt>
                <c:pt idx="2865">
                  <c:v>492</c:v>
                </c:pt>
                <c:pt idx="2866">
                  <c:v>492</c:v>
                </c:pt>
                <c:pt idx="2867">
                  <c:v>491</c:v>
                </c:pt>
                <c:pt idx="2868">
                  <c:v>491</c:v>
                </c:pt>
                <c:pt idx="2869">
                  <c:v>491</c:v>
                </c:pt>
                <c:pt idx="2870">
                  <c:v>491</c:v>
                </c:pt>
                <c:pt idx="2871">
                  <c:v>491</c:v>
                </c:pt>
                <c:pt idx="2872">
                  <c:v>490</c:v>
                </c:pt>
                <c:pt idx="2873">
                  <c:v>490</c:v>
                </c:pt>
                <c:pt idx="2874">
                  <c:v>490</c:v>
                </c:pt>
                <c:pt idx="2875">
                  <c:v>490</c:v>
                </c:pt>
                <c:pt idx="2876">
                  <c:v>489</c:v>
                </c:pt>
                <c:pt idx="2877">
                  <c:v>489</c:v>
                </c:pt>
                <c:pt idx="2878">
                  <c:v>489</c:v>
                </c:pt>
                <c:pt idx="2879">
                  <c:v>489</c:v>
                </c:pt>
                <c:pt idx="2880">
                  <c:v>488</c:v>
                </c:pt>
                <c:pt idx="2881">
                  <c:v>488</c:v>
                </c:pt>
                <c:pt idx="2882">
                  <c:v>488</c:v>
                </c:pt>
                <c:pt idx="2883">
                  <c:v>488</c:v>
                </c:pt>
                <c:pt idx="2884">
                  <c:v>488</c:v>
                </c:pt>
                <c:pt idx="2885">
                  <c:v>487</c:v>
                </c:pt>
                <c:pt idx="2886">
                  <c:v>487</c:v>
                </c:pt>
                <c:pt idx="2887">
                  <c:v>487</c:v>
                </c:pt>
                <c:pt idx="2888">
                  <c:v>486</c:v>
                </c:pt>
                <c:pt idx="2889">
                  <c:v>485</c:v>
                </c:pt>
                <c:pt idx="2890">
                  <c:v>485</c:v>
                </c:pt>
                <c:pt idx="2891">
                  <c:v>485</c:v>
                </c:pt>
                <c:pt idx="2892">
                  <c:v>484</c:v>
                </c:pt>
                <c:pt idx="2893">
                  <c:v>484</c:v>
                </c:pt>
                <c:pt idx="2894">
                  <c:v>484</c:v>
                </c:pt>
                <c:pt idx="2895">
                  <c:v>484</c:v>
                </c:pt>
                <c:pt idx="2896">
                  <c:v>484</c:v>
                </c:pt>
                <c:pt idx="2897">
                  <c:v>484</c:v>
                </c:pt>
                <c:pt idx="2898">
                  <c:v>483</c:v>
                </c:pt>
                <c:pt idx="2899">
                  <c:v>483</c:v>
                </c:pt>
                <c:pt idx="2900">
                  <c:v>483</c:v>
                </c:pt>
                <c:pt idx="2901">
                  <c:v>483</c:v>
                </c:pt>
                <c:pt idx="2902">
                  <c:v>483</c:v>
                </c:pt>
                <c:pt idx="2903">
                  <c:v>483</c:v>
                </c:pt>
                <c:pt idx="2904">
                  <c:v>483</c:v>
                </c:pt>
                <c:pt idx="2905">
                  <c:v>483</c:v>
                </c:pt>
                <c:pt idx="2906">
                  <c:v>483</c:v>
                </c:pt>
                <c:pt idx="2907">
                  <c:v>483</c:v>
                </c:pt>
                <c:pt idx="2908">
                  <c:v>482</c:v>
                </c:pt>
                <c:pt idx="2909">
                  <c:v>482</c:v>
                </c:pt>
                <c:pt idx="2910">
                  <c:v>482</c:v>
                </c:pt>
                <c:pt idx="2911">
                  <c:v>482</c:v>
                </c:pt>
                <c:pt idx="2912">
                  <c:v>481</c:v>
                </c:pt>
                <c:pt idx="2913">
                  <c:v>481</c:v>
                </c:pt>
                <c:pt idx="2914">
                  <c:v>481</c:v>
                </c:pt>
                <c:pt idx="2915">
                  <c:v>481</c:v>
                </c:pt>
                <c:pt idx="2916">
                  <c:v>481</c:v>
                </c:pt>
                <c:pt idx="2917">
                  <c:v>481</c:v>
                </c:pt>
                <c:pt idx="2918">
                  <c:v>480</c:v>
                </c:pt>
                <c:pt idx="2919">
                  <c:v>480</c:v>
                </c:pt>
                <c:pt idx="2920">
                  <c:v>480</c:v>
                </c:pt>
                <c:pt idx="2921">
                  <c:v>480</c:v>
                </c:pt>
                <c:pt idx="2922">
                  <c:v>480</c:v>
                </c:pt>
                <c:pt idx="2923">
                  <c:v>480</c:v>
                </c:pt>
                <c:pt idx="2924">
                  <c:v>480</c:v>
                </c:pt>
                <c:pt idx="2925">
                  <c:v>480</c:v>
                </c:pt>
                <c:pt idx="2926">
                  <c:v>479</c:v>
                </c:pt>
                <c:pt idx="2927">
                  <c:v>479</c:v>
                </c:pt>
                <c:pt idx="2928">
                  <c:v>479</c:v>
                </c:pt>
                <c:pt idx="2929">
                  <c:v>478</c:v>
                </c:pt>
                <c:pt idx="2930">
                  <c:v>478</c:v>
                </c:pt>
                <c:pt idx="2931">
                  <c:v>478</c:v>
                </c:pt>
                <c:pt idx="2932">
                  <c:v>478</c:v>
                </c:pt>
                <c:pt idx="2933">
                  <c:v>477</c:v>
                </c:pt>
                <c:pt idx="2934">
                  <c:v>477</c:v>
                </c:pt>
                <c:pt idx="2935">
                  <c:v>477</c:v>
                </c:pt>
                <c:pt idx="2936">
                  <c:v>477</c:v>
                </c:pt>
                <c:pt idx="2937">
                  <c:v>476</c:v>
                </c:pt>
                <c:pt idx="2938">
                  <c:v>476</c:v>
                </c:pt>
                <c:pt idx="2939">
                  <c:v>476</c:v>
                </c:pt>
                <c:pt idx="2940">
                  <c:v>476</c:v>
                </c:pt>
                <c:pt idx="2941">
                  <c:v>476</c:v>
                </c:pt>
                <c:pt idx="2942">
                  <c:v>475</c:v>
                </c:pt>
                <c:pt idx="2943">
                  <c:v>475</c:v>
                </c:pt>
                <c:pt idx="2944">
                  <c:v>475</c:v>
                </c:pt>
                <c:pt idx="2945">
                  <c:v>475</c:v>
                </c:pt>
                <c:pt idx="2946">
                  <c:v>475</c:v>
                </c:pt>
                <c:pt idx="2947">
                  <c:v>474</c:v>
                </c:pt>
                <c:pt idx="2948">
                  <c:v>474</c:v>
                </c:pt>
                <c:pt idx="2949">
                  <c:v>474</c:v>
                </c:pt>
                <c:pt idx="2950">
                  <c:v>474</c:v>
                </c:pt>
                <c:pt idx="2951">
                  <c:v>474</c:v>
                </c:pt>
                <c:pt idx="2952">
                  <c:v>473</c:v>
                </c:pt>
                <c:pt idx="2953">
                  <c:v>473</c:v>
                </c:pt>
                <c:pt idx="2954">
                  <c:v>472</c:v>
                </c:pt>
                <c:pt idx="2955">
                  <c:v>472</c:v>
                </c:pt>
                <c:pt idx="2956">
                  <c:v>471</c:v>
                </c:pt>
                <c:pt idx="2957">
                  <c:v>471</c:v>
                </c:pt>
                <c:pt idx="2958">
                  <c:v>471</c:v>
                </c:pt>
                <c:pt idx="2959">
                  <c:v>471</c:v>
                </c:pt>
                <c:pt idx="2960">
                  <c:v>470</c:v>
                </c:pt>
                <c:pt idx="2961">
                  <c:v>470</c:v>
                </c:pt>
                <c:pt idx="2962">
                  <c:v>470</c:v>
                </c:pt>
                <c:pt idx="2963">
                  <c:v>470</c:v>
                </c:pt>
                <c:pt idx="2964">
                  <c:v>470</c:v>
                </c:pt>
                <c:pt idx="2965">
                  <c:v>470</c:v>
                </c:pt>
                <c:pt idx="2966">
                  <c:v>469</c:v>
                </c:pt>
                <c:pt idx="2967">
                  <c:v>469</c:v>
                </c:pt>
                <c:pt idx="2968">
                  <c:v>468</c:v>
                </c:pt>
                <c:pt idx="2969">
                  <c:v>468</c:v>
                </c:pt>
                <c:pt idx="2970">
                  <c:v>467</c:v>
                </c:pt>
                <c:pt idx="2971">
                  <c:v>467</c:v>
                </c:pt>
                <c:pt idx="2972">
                  <c:v>467</c:v>
                </c:pt>
                <c:pt idx="2973">
                  <c:v>466</c:v>
                </c:pt>
                <c:pt idx="2974">
                  <c:v>466</c:v>
                </c:pt>
                <c:pt idx="2975">
                  <c:v>466</c:v>
                </c:pt>
                <c:pt idx="2976">
                  <c:v>465</c:v>
                </c:pt>
                <c:pt idx="2977">
                  <c:v>465</c:v>
                </c:pt>
                <c:pt idx="2978">
                  <c:v>465</c:v>
                </c:pt>
                <c:pt idx="2979">
                  <c:v>465</c:v>
                </c:pt>
                <c:pt idx="2980">
                  <c:v>464</c:v>
                </c:pt>
                <c:pt idx="2981">
                  <c:v>464</c:v>
                </c:pt>
                <c:pt idx="2982">
                  <c:v>464</c:v>
                </c:pt>
                <c:pt idx="2983">
                  <c:v>464</c:v>
                </c:pt>
                <c:pt idx="2984">
                  <c:v>464</c:v>
                </c:pt>
                <c:pt idx="2985">
                  <c:v>463</c:v>
                </c:pt>
                <c:pt idx="2986">
                  <c:v>463</c:v>
                </c:pt>
                <c:pt idx="2987">
                  <c:v>462</c:v>
                </c:pt>
                <c:pt idx="2988">
                  <c:v>462</c:v>
                </c:pt>
                <c:pt idx="2989">
                  <c:v>462</c:v>
                </c:pt>
                <c:pt idx="2990">
                  <c:v>462</c:v>
                </c:pt>
                <c:pt idx="2991">
                  <c:v>462</c:v>
                </c:pt>
                <c:pt idx="2992">
                  <c:v>462</c:v>
                </c:pt>
                <c:pt idx="2993">
                  <c:v>462</c:v>
                </c:pt>
                <c:pt idx="2994">
                  <c:v>462</c:v>
                </c:pt>
                <c:pt idx="2995">
                  <c:v>461</c:v>
                </c:pt>
                <c:pt idx="2996">
                  <c:v>461</c:v>
                </c:pt>
                <c:pt idx="2997">
                  <c:v>461</c:v>
                </c:pt>
                <c:pt idx="2998">
                  <c:v>460</c:v>
                </c:pt>
                <c:pt idx="2999">
                  <c:v>460</c:v>
                </c:pt>
                <c:pt idx="3000">
                  <c:v>460</c:v>
                </c:pt>
                <c:pt idx="3001">
                  <c:v>459</c:v>
                </c:pt>
                <c:pt idx="3002">
                  <c:v>458</c:v>
                </c:pt>
                <c:pt idx="3003">
                  <c:v>458</c:v>
                </c:pt>
                <c:pt idx="3004">
                  <c:v>458</c:v>
                </c:pt>
                <c:pt idx="3005">
                  <c:v>457</c:v>
                </c:pt>
                <c:pt idx="3006">
                  <c:v>457</c:v>
                </c:pt>
                <c:pt idx="3007">
                  <c:v>457</c:v>
                </c:pt>
                <c:pt idx="3008">
                  <c:v>457</c:v>
                </c:pt>
                <c:pt idx="3009">
                  <c:v>457</c:v>
                </c:pt>
                <c:pt idx="3010">
                  <c:v>457</c:v>
                </c:pt>
                <c:pt idx="3011">
                  <c:v>457</c:v>
                </c:pt>
                <c:pt idx="3012">
                  <c:v>457</c:v>
                </c:pt>
                <c:pt idx="3013">
                  <c:v>456</c:v>
                </c:pt>
                <c:pt idx="3014">
                  <c:v>456</c:v>
                </c:pt>
                <c:pt idx="3015">
                  <c:v>456</c:v>
                </c:pt>
                <c:pt idx="3016">
                  <c:v>455</c:v>
                </c:pt>
                <c:pt idx="3017">
                  <c:v>455</c:v>
                </c:pt>
                <c:pt idx="3018">
                  <c:v>454</c:v>
                </c:pt>
                <c:pt idx="3019">
                  <c:v>454</c:v>
                </c:pt>
                <c:pt idx="3020">
                  <c:v>454</c:v>
                </c:pt>
                <c:pt idx="3021">
                  <c:v>454</c:v>
                </c:pt>
                <c:pt idx="3022">
                  <c:v>454</c:v>
                </c:pt>
                <c:pt idx="3023">
                  <c:v>454</c:v>
                </c:pt>
                <c:pt idx="3024">
                  <c:v>454</c:v>
                </c:pt>
                <c:pt idx="3025">
                  <c:v>454</c:v>
                </c:pt>
                <c:pt idx="3026">
                  <c:v>453</c:v>
                </c:pt>
                <c:pt idx="3027">
                  <c:v>453</c:v>
                </c:pt>
                <c:pt idx="3028">
                  <c:v>453</c:v>
                </c:pt>
                <c:pt idx="3029">
                  <c:v>453</c:v>
                </c:pt>
                <c:pt idx="3030">
                  <c:v>453</c:v>
                </c:pt>
                <c:pt idx="3031">
                  <c:v>453</c:v>
                </c:pt>
                <c:pt idx="3032">
                  <c:v>452</c:v>
                </c:pt>
                <c:pt idx="3033">
                  <c:v>452</c:v>
                </c:pt>
                <c:pt idx="3034">
                  <c:v>452</c:v>
                </c:pt>
                <c:pt idx="3035">
                  <c:v>451</c:v>
                </c:pt>
                <c:pt idx="3036">
                  <c:v>451</c:v>
                </c:pt>
                <c:pt idx="3037">
                  <c:v>451</c:v>
                </c:pt>
                <c:pt idx="3038">
                  <c:v>450</c:v>
                </c:pt>
                <c:pt idx="3039">
                  <c:v>450</c:v>
                </c:pt>
                <c:pt idx="3040">
                  <c:v>450</c:v>
                </c:pt>
                <c:pt idx="3041">
                  <c:v>450</c:v>
                </c:pt>
                <c:pt idx="3042">
                  <c:v>449</c:v>
                </c:pt>
                <c:pt idx="3043">
                  <c:v>449</c:v>
                </c:pt>
                <c:pt idx="3044">
                  <c:v>449</c:v>
                </c:pt>
                <c:pt idx="3045">
                  <c:v>448</c:v>
                </c:pt>
                <c:pt idx="3046">
                  <c:v>448</c:v>
                </c:pt>
                <c:pt idx="3047">
                  <c:v>448</c:v>
                </c:pt>
                <c:pt idx="3048">
                  <c:v>448</c:v>
                </c:pt>
                <c:pt idx="3049">
                  <c:v>447</c:v>
                </c:pt>
                <c:pt idx="3050">
                  <c:v>447</c:v>
                </c:pt>
                <c:pt idx="3051">
                  <c:v>446</c:v>
                </c:pt>
                <c:pt idx="3052">
                  <c:v>446</c:v>
                </c:pt>
                <c:pt idx="3053">
                  <c:v>446</c:v>
                </c:pt>
                <c:pt idx="3054">
                  <c:v>446</c:v>
                </c:pt>
                <c:pt idx="3055">
                  <c:v>445</c:v>
                </c:pt>
                <c:pt idx="3056">
                  <c:v>445</c:v>
                </c:pt>
                <c:pt idx="3057">
                  <c:v>445</c:v>
                </c:pt>
                <c:pt idx="3058">
                  <c:v>444</c:v>
                </c:pt>
                <c:pt idx="3059">
                  <c:v>444</c:v>
                </c:pt>
                <c:pt idx="3060">
                  <c:v>444</c:v>
                </c:pt>
                <c:pt idx="3061">
                  <c:v>444</c:v>
                </c:pt>
                <c:pt idx="3062">
                  <c:v>444</c:v>
                </c:pt>
                <c:pt idx="3063">
                  <c:v>443</c:v>
                </c:pt>
                <c:pt idx="3064">
                  <c:v>443</c:v>
                </c:pt>
                <c:pt idx="3065">
                  <c:v>443</c:v>
                </c:pt>
                <c:pt idx="3066">
                  <c:v>442</c:v>
                </c:pt>
                <c:pt idx="3067">
                  <c:v>442</c:v>
                </c:pt>
                <c:pt idx="3068">
                  <c:v>442</c:v>
                </c:pt>
                <c:pt idx="3069">
                  <c:v>442</c:v>
                </c:pt>
                <c:pt idx="3070">
                  <c:v>442</c:v>
                </c:pt>
                <c:pt idx="3071">
                  <c:v>441</c:v>
                </c:pt>
                <c:pt idx="3072">
                  <c:v>441</c:v>
                </c:pt>
                <c:pt idx="3073">
                  <c:v>441</c:v>
                </c:pt>
                <c:pt idx="3074">
                  <c:v>441</c:v>
                </c:pt>
                <c:pt idx="3075">
                  <c:v>441</c:v>
                </c:pt>
                <c:pt idx="3076">
                  <c:v>441</c:v>
                </c:pt>
                <c:pt idx="3077">
                  <c:v>441</c:v>
                </c:pt>
                <c:pt idx="3078">
                  <c:v>440</c:v>
                </c:pt>
                <c:pt idx="3079">
                  <c:v>440</c:v>
                </c:pt>
                <c:pt idx="3080">
                  <c:v>439</c:v>
                </c:pt>
                <c:pt idx="3081">
                  <c:v>439</c:v>
                </c:pt>
                <c:pt idx="3082">
                  <c:v>439</c:v>
                </c:pt>
                <c:pt idx="3083">
                  <c:v>438</c:v>
                </c:pt>
                <c:pt idx="3084">
                  <c:v>438</c:v>
                </c:pt>
                <c:pt idx="3085">
                  <c:v>438</c:v>
                </c:pt>
                <c:pt idx="3086">
                  <c:v>438</c:v>
                </c:pt>
                <c:pt idx="3087">
                  <c:v>438</c:v>
                </c:pt>
                <c:pt idx="3088">
                  <c:v>437</c:v>
                </c:pt>
                <c:pt idx="3089">
                  <c:v>437</c:v>
                </c:pt>
                <c:pt idx="3090">
                  <c:v>437</c:v>
                </c:pt>
                <c:pt idx="3091">
                  <c:v>436</c:v>
                </c:pt>
                <c:pt idx="3092">
                  <c:v>436</c:v>
                </c:pt>
                <c:pt idx="3093">
                  <c:v>435</c:v>
                </c:pt>
                <c:pt idx="3094">
                  <c:v>435</c:v>
                </c:pt>
                <c:pt idx="3095">
                  <c:v>434</c:v>
                </c:pt>
                <c:pt idx="3096">
                  <c:v>434</c:v>
                </c:pt>
                <c:pt idx="3097">
                  <c:v>434</c:v>
                </c:pt>
                <c:pt idx="3098">
                  <c:v>434</c:v>
                </c:pt>
                <c:pt idx="3099">
                  <c:v>434</c:v>
                </c:pt>
                <c:pt idx="3100">
                  <c:v>434</c:v>
                </c:pt>
                <c:pt idx="3101">
                  <c:v>433</c:v>
                </c:pt>
                <c:pt idx="3102">
                  <c:v>433</c:v>
                </c:pt>
                <c:pt idx="3103">
                  <c:v>433</c:v>
                </c:pt>
                <c:pt idx="3104">
                  <c:v>433</c:v>
                </c:pt>
                <c:pt idx="3105">
                  <c:v>433</c:v>
                </c:pt>
                <c:pt idx="3106">
                  <c:v>433</c:v>
                </c:pt>
                <c:pt idx="3107">
                  <c:v>432</c:v>
                </c:pt>
                <c:pt idx="3108">
                  <c:v>432</c:v>
                </c:pt>
                <c:pt idx="3109">
                  <c:v>432</c:v>
                </c:pt>
                <c:pt idx="3110">
                  <c:v>432</c:v>
                </c:pt>
                <c:pt idx="3111">
                  <c:v>432</c:v>
                </c:pt>
                <c:pt idx="3112">
                  <c:v>432</c:v>
                </c:pt>
                <c:pt idx="3113">
                  <c:v>432</c:v>
                </c:pt>
                <c:pt idx="3114">
                  <c:v>431</c:v>
                </c:pt>
                <c:pt idx="3115">
                  <c:v>431</c:v>
                </c:pt>
                <c:pt idx="3116">
                  <c:v>431</c:v>
                </c:pt>
                <c:pt idx="3117">
                  <c:v>431</c:v>
                </c:pt>
                <c:pt idx="3118">
                  <c:v>431</c:v>
                </c:pt>
                <c:pt idx="3119">
                  <c:v>430</c:v>
                </c:pt>
                <c:pt idx="3120">
                  <c:v>430</c:v>
                </c:pt>
                <c:pt idx="3121">
                  <c:v>430</c:v>
                </c:pt>
                <c:pt idx="3122">
                  <c:v>429</c:v>
                </c:pt>
                <c:pt idx="3123">
                  <c:v>429</c:v>
                </c:pt>
                <c:pt idx="3124">
                  <c:v>429</c:v>
                </c:pt>
                <c:pt idx="3125">
                  <c:v>428</c:v>
                </c:pt>
                <c:pt idx="3126">
                  <c:v>428</c:v>
                </c:pt>
                <c:pt idx="3127">
                  <c:v>428</c:v>
                </c:pt>
                <c:pt idx="3128">
                  <c:v>428</c:v>
                </c:pt>
                <c:pt idx="3129">
                  <c:v>427</c:v>
                </c:pt>
                <c:pt idx="3130">
                  <c:v>427</c:v>
                </c:pt>
                <c:pt idx="3131">
                  <c:v>427</c:v>
                </c:pt>
                <c:pt idx="3132">
                  <c:v>426</c:v>
                </c:pt>
                <c:pt idx="3133">
                  <c:v>426</c:v>
                </c:pt>
                <c:pt idx="3134">
                  <c:v>426</c:v>
                </c:pt>
                <c:pt idx="3135">
                  <c:v>426</c:v>
                </c:pt>
                <c:pt idx="3136">
                  <c:v>425</c:v>
                </c:pt>
                <c:pt idx="3137">
                  <c:v>424</c:v>
                </c:pt>
                <c:pt idx="3138">
                  <c:v>423</c:v>
                </c:pt>
                <c:pt idx="3139">
                  <c:v>423</c:v>
                </c:pt>
                <c:pt idx="3140">
                  <c:v>423</c:v>
                </c:pt>
                <c:pt idx="3141">
                  <c:v>422</c:v>
                </c:pt>
                <c:pt idx="3142">
                  <c:v>422</c:v>
                </c:pt>
                <c:pt idx="3143">
                  <c:v>421</c:v>
                </c:pt>
                <c:pt idx="3144">
                  <c:v>421</c:v>
                </c:pt>
                <c:pt idx="3145">
                  <c:v>421</c:v>
                </c:pt>
                <c:pt idx="3146">
                  <c:v>421</c:v>
                </c:pt>
                <c:pt idx="3147">
                  <c:v>421</c:v>
                </c:pt>
                <c:pt idx="3148">
                  <c:v>420</c:v>
                </c:pt>
                <c:pt idx="3149">
                  <c:v>420</c:v>
                </c:pt>
                <c:pt idx="3150">
                  <c:v>420</c:v>
                </c:pt>
                <c:pt idx="3151">
                  <c:v>420</c:v>
                </c:pt>
                <c:pt idx="3152">
                  <c:v>420</c:v>
                </c:pt>
                <c:pt idx="3153">
                  <c:v>420</c:v>
                </c:pt>
                <c:pt idx="3154">
                  <c:v>420</c:v>
                </c:pt>
                <c:pt idx="3155">
                  <c:v>420</c:v>
                </c:pt>
                <c:pt idx="3156">
                  <c:v>420</c:v>
                </c:pt>
                <c:pt idx="3157">
                  <c:v>420</c:v>
                </c:pt>
                <c:pt idx="3158">
                  <c:v>420</c:v>
                </c:pt>
                <c:pt idx="3159">
                  <c:v>419</c:v>
                </c:pt>
                <c:pt idx="3160">
                  <c:v>419</c:v>
                </c:pt>
                <c:pt idx="3161">
                  <c:v>419</c:v>
                </c:pt>
                <c:pt idx="3162">
                  <c:v>419</c:v>
                </c:pt>
                <c:pt idx="3163">
                  <c:v>419</c:v>
                </c:pt>
                <c:pt idx="3164">
                  <c:v>418</c:v>
                </c:pt>
                <c:pt idx="3165">
                  <c:v>418</c:v>
                </c:pt>
                <c:pt idx="3166">
                  <c:v>418</c:v>
                </c:pt>
                <c:pt idx="3167">
                  <c:v>418</c:v>
                </c:pt>
                <c:pt idx="3168">
                  <c:v>418</c:v>
                </c:pt>
                <c:pt idx="3169">
                  <c:v>418</c:v>
                </c:pt>
                <c:pt idx="3170">
                  <c:v>417</c:v>
                </c:pt>
                <c:pt idx="3171">
                  <c:v>417</c:v>
                </c:pt>
                <c:pt idx="3172">
                  <c:v>417</c:v>
                </c:pt>
                <c:pt idx="3173">
                  <c:v>417</c:v>
                </c:pt>
                <c:pt idx="3174">
                  <c:v>417</c:v>
                </c:pt>
                <c:pt idx="3175">
                  <c:v>417</c:v>
                </c:pt>
                <c:pt idx="3176">
                  <c:v>416</c:v>
                </c:pt>
                <c:pt idx="3177">
                  <c:v>416</c:v>
                </c:pt>
                <c:pt idx="3178">
                  <c:v>416</c:v>
                </c:pt>
                <c:pt idx="3179">
                  <c:v>416</c:v>
                </c:pt>
                <c:pt idx="3180">
                  <c:v>415</c:v>
                </c:pt>
                <c:pt idx="3181">
                  <c:v>415</c:v>
                </c:pt>
                <c:pt idx="3182">
                  <c:v>415</c:v>
                </c:pt>
                <c:pt idx="3183">
                  <c:v>415</c:v>
                </c:pt>
                <c:pt idx="3184">
                  <c:v>414</c:v>
                </c:pt>
                <c:pt idx="3185">
                  <c:v>414</c:v>
                </c:pt>
                <c:pt idx="3186">
                  <c:v>414</c:v>
                </c:pt>
                <c:pt idx="3187">
                  <c:v>413</c:v>
                </c:pt>
                <c:pt idx="3188">
                  <c:v>413</c:v>
                </c:pt>
                <c:pt idx="3189">
                  <c:v>413</c:v>
                </c:pt>
                <c:pt idx="3190">
                  <c:v>413</c:v>
                </c:pt>
                <c:pt idx="3191">
                  <c:v>413</c:v>
                </c:pt>
                <c:pt idx="3192">
                  <c:v>412</c:v>
                </c:pt>
                <c:pt idx="3193">
                  <c:v>412</c:v>
                </c:pt>
                <c:pt idx="3194">
                  <c:v>412</c:v>
                </c:pt>
                <c:pt idx="3195">
                  <c:v>412</c:v>
                </c:pt>
                <c:pt idx="3196">
                  <c:v>412</c:v>
                </c:pt>
                <c:pt idx="3197">
                  <c:v>411</c:v>
                </c:pt>
                <c:pt idx="3198">
                  <c:v>411</c:v>
                </c:pt>
                <c:pt idx="3199">
                  <c:v>411</c:v>
                </c:pt>
                <c:pt idx="3200">
                  <c:v>411</c:v>
                </c:pt>
                <c:pt idx="3201">
                  <c:v>411</c:v>
                </c:pt>
                <c:pt idx="3202">
                  <c:v>410</c:v>
                </c:pt>
                <c:pt idx="3203">
                  <c:v>410</c:v>
                </c:pt>
                <c:pt idx="3204">
                  <c:v>410</c:v>
                </c:pt>
                <c:pt idx="3205">
                  <c:v>410</c:v>
                </c:pt>
                <c:pt idx="3206">
                  <c:v>409</c:v>
                </c:pt>
                <c:pt idx="3207">
                  <c:v>409</c:v>
                </c:pt>
                <c:pt idx="3208">
                  <c:v>409</c:v>
                </c:pt>
                <c:pt idx="3209">
                  <c:v>409</c:v>
                </c:pt>
                <c:pt idx="3210">
                  <c:v>409</c:v>
                </c:pt>
                <c:pt idx="3211">
                  <c:v>409</c:v>
                </c:pt>
                <c:pt idx="3212">
                  <c:v>408</c:v>
                </c:pt>
                <c:pt idx="3213">
                  <c:v>408</c:v>
                </c:pt>
                <c:pt idx="3214">
                  <c:v>407</c:v>
                </c:pt>
                <c:pt idx="3215">
                  <c:v>407</c:v>
                </c:pt>
                <c:pt idx="3216">
                  <c:v>407</c:v>
                </c:pt>
                <c:pt idx="3217">
                  <c:v>407</c:v>
                </c:pt>
                <c:pt idx="3218">
                  <c:v>406</c:v>
                </c:pt>
                <c:pt idx="3219">
                  <c:v>406</c:v>
                </c:pt>
                <c:pt idx="3220">
                  <c:v>406</c:v>
                </c:pt>
                <c:pt idx="3221">
                  <c:v>406</c:v>
                </c:pt>
                <c:pt idx="3222">
                  <c:v>406</c:v>
                </c:pt>
                <c:pt idx="3223">
                  <c:v>406</c:v>
                </c:pt>
                <c:pt idx="3224">
                  <c:v>405</c:v>
                </c:pt>
                <c:pt idx="3225">
                  <c:v>405</c:v>
                </c:pt>
                <c:pt idx="3226">
                  <c:v>405</c:v>
                </c:pt>
                <c:pt idx="3227">
                  <c:v>405</c:v>
                </c:pt>
                <c:pt idx="3228">
                  <c:v>405</c:v>
                </c:pt>
                <c:pt idx="3229">
                  <c:v>405</c:v>
                </c:pt>
                <c:pt idx="3230">
                  <c:v>404</c:v>
                </c:pt>
                <c:pt idx="3231">
                  <c:v>404</c:v>
                </c:pt>
                <c:pt idx="3232">
                  <c:v>404</c:v>
                </c:pt>
                <c:pt idx="3233">
                  <c:v>404</c:v>
                </c:pt>
                <c:pt idx="3234">
                  <c:v>403</c:v>
                </c:pt>
                <c:pt idx="3235">
                  <c:v>403</c:v>
                </c:pt>
                <c:pt idx="3236">
                  <c:v>403</c:v>
                </c:pt>
                <c:pt idx="3237">
                  <c:v>403</c:v>
                </c:pt>
                <c:pt idx="3238">
                  <c:v>403</c:v>
                </c:pt>
                <c:pt idx="3239">
                  <c:v>403</c:v>
                </c:pt>
                <c:pt idx="3240">
                  <c:v>403</c:v>
                </c:pt>
                <c:pt idx="3241">
                  <c:v>403</c:v>
                </c:pt>
                <c:pt idx="3242">
                  <c:v>403</c:v>
                </c:pt>
                <c:pt idx="3243">
                  <c:v>402</c:v>
                </c:pt>
                <c:pt idx="3244">
                  <c:v>402</c:v>
                </c:pt>
                <c:pt idx="3245">
                  <c:v>402</c:v>
                </c:pt>
                <c:pt idx="3246">
                  <c:v>401</c:v>
                </c:pt>
                <c:pt idx="3247">
                  <c:v>401</c:v>
                </c:pt>
                <c:pt idx="3248">
                  <c:v>401</c:v>
                </c:pt>
                <c:pt idx="3249">
                  <c:v>401</c:v>
                </c:pt>
                <c:pt idx="3250">
                  <c:v>400</c:v>
                </c:pt>
                <c:pt idx="3251">
                  <c:v>400</c:v>
                </c:pt>
                <c:pt idx="3252">
                  <c:v>400</c:v>
                </c:pt>
                <c:pt idx="3253">
                  <c:v>400</c:v>
                </c:pt>
                <c:pt idx="3254">
                  <c:v>400</c:v>
                </c:pt>
                <c:pt idx="3255">
                  <c:v>399</c:v>
                </c:pt>
                <c:pt idx="3256">
                  <c:v>399</c:v>
                </c:pt>
                <c:pt idx="3257">
                  <c:v>399</c:v>
                </c:pt>
                <c:pt idx="3258">
                  <c:v>399</c:v>
                </c:pt>
                <c:pt idx="3259">
                  <c:v>399</c:v>
                </c:pt>
                <c:pt idx="3260">
                  <c:v>398</c:v>
                </c:pt>
                <c:pt idx="3261">
                  <c:v>398</c:v>
                </c:pt>
                <c:pt idx="3262">
                  <c:v>398</c:v>
                </c:pt>
                <c:pt idx="3263">
                  <c:v>398</c:v>
                </c:pt>
                <c:pt idx="3264">
                  <c:v>398</c:v>
                </c:pt>
                <c:pt idx="3265">
                  <c:v>398</c:v>
                </c:pt>
                <c:pt idx="3266">
                  <c:v>397</c:v>
                </c:pt>
                <c:pt idx="3267">
                  <c:v>397</c:v>
                </c:pt>
                <c:pt idx="3268">
                  <c:v>397</c:v>
                </c:pt>
                <c:pt idx="3269">
                  <c:v>397</c:v>
                </c:pt>
                <c:pt idx="3270">
                  <c:v>397</c:v>
                </c:pt>
                <c:pt idx="3271">
                  <c:v>396</c:v>
                </c:pt>
                <c:pt idx="3272">
                  <c:v>396</c:v>
                </c:pt>
                <c:pt idx="3273">
                  <c:v>396</c:v>
                </c:pt>
                <c:pt idx="3274">
                  <c:v>396</c:v>
                </c:pt>
                <c:pt idx="3275">
                  <c:v>396</c:v>
                </c:pt>
                <c:pt idx="3276">
                  <c:v>396</c:v>
                </c:pt>
                <c:pt idx="3277">
                  <c:v>396</c:v>
                </c:pt>
                <c:pt idx="3278">
                  <c:v>396</c:v>
                </c:pt>
                <c:pt idx="3279">
                  <c:v>395</c:v>
                </c:pt>
                <c:pt idx="3280">
                  <c:v>395</c:v>
                </c:pt>
                <c:pt idx="3281">
                  <c:v>395</c:v>
                </c:pt>
                <c:pt idx="3282">
                  <c:v>395</c:v>
                </c:pt>
                <c:pt idx="3283">
                  <c:v>395</c:v>
                </c:pt>
                <c:pt idx="3284">
                  <c:v>394</c:v>
                </c:pt>
                <c:pt idx="3285">
                  <c:v>394</c:v>
                </c:pt>
                <c:pt idx="3286">
                  <c:v>393</c:v>
                </c:pt>
                <c:pt idx="3287">
                  <c:v>393</c:v>
                </c:pt>
                <c:pt idx="3288">
                  <c:v>393</c:v>
                </c:pt>
                <c:pt idx="3289">
                  <c:v>393</c:v>
                </c:pt>
                <c:pt idx="3290">
                  <c:v>393</c:v>
                </c:pt>
                <c:pt idx="3291">
                  <c:v>392</c:v>
                </c:pt>
                <c:pt idx="3292">
                  <c:v>392</c:v>
                </c:pt>
                <c:pt idx="3293">
                  <c:v>392</c:v>
                </c:pt>
                <c:pt idx="3294">
                  <c:v>392</c:v>
                </c:pt>
                <c:pt idx="3295">
                  <c:v>392</c:v>
                </c:pt>
                <c:pt idx="3296">
                  <c:v>392</c:v>
                </c:pt>
                <c:pt idx="3297">
                  <c:v>392</c:v>
                </c:pt>
                <c:pt idx="3298">
                  <c:v>391</c:v>
                </c:pt>
                <c:pt idx="3299">
                  <c:v>390</c:v>
                </c:pt>
                <c:pt idx="3300">
                  <c:v>390</c:v>
                </c:pt>
                <c:pt idx="3301">
                  <c:v>390</c:v>
                </c:pt>
                <c:pt idx="3302">
                  <c:v>390</c:v>
                </c:pt>
                <c:pt idx="3303">
                  <c:v>390</c:v>
                </c:pt>
                <c:pt idx="3304">
                  <c:v>390</c:v>
                </c:pt>
                <c:pt idx="3305">
                  <c:v>390</c:v>
                </c:pt>
                <c:pt idx="3306">
                  <c:v>389</c:v>
                </c:pt>
                <c:pt idx="3307">
                  <c:v>389</c:v>
                </c:pt>
                <c:pt idx="3308">
                  <c:v>389</c:v>
                </c:pt>
                <c:pt idx="3309">
                  <c:v>389</c:v>
                </c:pt>
                <c:pt idx="3310">
                  <c:v>389</c:v>
                </c:pt>
                <c:pt idx="3311">
                  <c:v>389</c:v>
                </c:pt>
                <c:pt idx="3312">
                  <c:v>388</c:v>
                </c:pt>
                <c:pt idx="3313">
                  <c:v>388</c:v>
                </c:pt>
                <c:pt idx="3314">
                  <c:v>388</c:v>
                </c:pt>
                <c:pt idx="3315">
                  <c:v>388</c:v>
                </c:pt>
                <c:pt idx="3316">
                  <c:v>388</c:v>
                </c:pt>
                <c:pt idx="3317">
                  <c:v>388</c:v>
                </c:pt>
                <c:pt idx="3318">
                  <c:v>388</c:v>
                </c:pt>
                <c:pt idx="3319">
                  <c:v>388</c:v>
                </c:pt>
                <c:pt idx="3320">
                  <c:v>387</c:v>
                </c:pt>
                <c:pt idx="3321">
                  <c:v>387</c:v>
                </c:pt>
                <c:pt idx="3322">
                  <c:v>386</c:v>
                </c:pt>
                <c:pt idx="3323">
                  <c:v>386</c:v>
                </c:pt>
                <c:pt idx="3324">
                  <c:v>386</c:v>
                </c:pt>
                <c:pt idx="3325">
                  <c:v>386</c:v>
                </c:pt>
                <c:pt idx="3326">
                  <c:v>386</c:v>
                </c:pt>
                <c:pt idx="3327">
                  <c:v>386</c:v>
                </c:pt>
                <c:pt idx="3328">
                  <c:v>386</c:v>
                </c:pt>
                <c:pt idx="3329">
                  <c:v>386</c:v>
                </c:pt>
                <c:pt idx="3330">
                  <c:v>385</c:v>
                </c:pt>
                <c:pt idx="3331">
                  <c:v>385</c:v>
                </c:pt>
                <c:pt idx="3332">
                  <c:v>385</c:v>
                </c:pt>
                <c:pt idx="3333">
                  <c:v>384</c:v>
                </c:pt>
                <c:pt idx="3334">
                  <c:v>384</c:v>
                </c:pt>
                <c:pt idx="3335">
                  <c:v>384</c:v>
                </c:pt>
                <c:pt idx="3336">
                  <c:v>384</c:v>
                </c:pt>
                <c:pt idx="3337">
                  <c:v>384</c:v>
                </c:pt>
                <c:pt idx="3338">
                  <c:v>384</c:v>
                </c:pt>
                <c:pt idx="3339">
                  <c:v>383</c:v>
                </c:pt>
                <c:pt idx="3340">
                  <c:v>383</c:v>
                </c:pt>
                <c:pt idx="3341">
                  <c:v>383</c:v>
                </c:pt>
                <c:pt idx="3342">
                  <c:v>383</c:v>
                </c:pt>
                <c:pt idx="3343">
                  <c:v>382</c:v>
                </c:pt>
                <c:pt idx="3344">
                  <c:v>382</c:v>
                </c:pt>
                <c:pt idx="3345">
                  <c:v>382</c:v>
                </c:pt>
                <c:pt idx="3346">
                  <c:v>382</c:v>
                </c:pt>
                <c:pt idx="3347">
                  <c:v>382</c:v>
                </c:pt>
                <c:pt idx="3348">
                  <c:v>382</c:v>
                </c:pt>
                <c:pt idx="3349">
                  <c:v>382</c:v>
                </c:pt>
                <c:pt idx="3350">
                  <c:v>382</c:v>
                </c:pt>
                <c:pt idx="3351">
                  <c:v>382</c:v>
                </c:pt>
                <c:pt idx="3352">
                  <c:v>382</c:v>
                </c:pt>
                <c:pt idx="3353">
                  <c:v>382</c:v>
                </c:pt>
                <c:pt idx="3354">
                  <c:v>381</c:v>
                </c:pt>
                <c:pt idx="3355">
                  <c:v>381</c:v>
                </c:pt>
                <c:pt idx="3356">
                  <c:v>381</c:v>
                </c:pt>
                <c:pt idx="3357">
                  <c:v>381</c:v>
                </c:pt>
                <c:pt idx="3358">
                  <c:v>381</c:v>
                </c:pt>
                <c:pt idx="3359">
                  <c:v>381</c:v>
                </c:pt>
                <c:pt idx="3360">
                  <c:v>381</c:v>
                </c:pt>
                <c:pt idx="3361">
                  <c:v>380</c:v>
                </c:pt>
                <c:pt idx="3362">
                  <c:v>380</c:v>
                </c:pt>
                <c:pt idx="3363">
                  <c:v>380</c:v>
                </c:pt>
                <c:pt idx="3364">
                  <c:v>380</c:v>
                </c:pt>
                <c:pt idx="3365">
                  <c:v>380</c:v>
                </c:pt>
                <c:pt idx="3366">
                  <c:v>380</c:v>
                </c:pt>
                <c:pt idx="3367">
                  <c:v>379</c:v>
                </c:pt>
                <c:pt idx="3368">
                  <c:v>379</c:v>
                </c:pt>
                <c:pt idx="3369">
                  <c:v>379</c:v>
                </c:pt>
                <c:pt idx="3370">
                  <c:v>379</c:v>
                </c:pt>
                <c:pt idx="3371">
                  <c:v>378</c:v>
                </c:pt>
                <c:pt idx="3372">
                  <c:v>378</c:v>
                </c:pt>
                <c:pt idx="3373">
                  <c:v>378</c:v>
                </c:pt>
                <c:pt idx="3374">
                  <c:v>378</c:v>
                </c:pt>
                <c:pt idx="3375">
                  <c:v>378</c:v>
                </c:pt>
                <c:pt idx="3376">
                  <c:v>378</c:v>
                </c:pt>
                <c:pt idx="3377">
                  <c:v>378</c:v>
                </c:pt>
                <c:pt idx="3378">
                  <c:v>378</c:v>
                </c:pt>
                <c:pt idx="3379">
                  <c:v>378</c:v>
                </c:pt>
                <c:pt idx="3380">
                  <c:v>377</c:v>
                </c:pt>
                <c:pt idx="3381">
                  <c:v>377</c:v>
                </c:pt>
                <c:pt idx="3382">
                  <c:v>377</c:v>
                </c:pt>
                <c:pt idx="3383">
                  <c:v>377</c:v>
                </c:pt>
                <c:pt idx="3384">
                  <c:v>377</c:v>
                </c:pt>
                <c:pt idx="3385">
                  <c:v>377</c:v>
                </c:pt>
                <c:pt idx="3386">
                  <c:v>377</c:v>
                </c:pt>
                <c:pt idx="3387">
                  <c:v>376</c:v>
                </c:pt>
                <c:pt idx="3388">
                  <c:v>376</c:v>
                </c:pt>
                <c:pt idx="3389">
                  <c:v>376</c:v>
                </c:pt>
                <c:pt idx="3390">
                  <c:v>376</c:v>
                </c:pt>
                <c:pt idx="3391">
                  <c:v>376</c:v>
                </c:pt>
                <c:pt idx="3392">
                  <c:v>375</c:v>
                </c:pt>
                <c:pt idx="3393">
                  <c:v>375</c:v>
                </c:pt>
                <c:pt idx="3394">
                  <c:v>375</c:v>
                </c:pt>
                <c:pt idx="3395">
                  <c:v>375</c:v>
                </c:pt>
                <c:pt idx="3396">
                  <c:v>375</c:v>
                </c:pt>
                <c:pt idx="3397">
                  <c:v>375</c:v>
                </c:pt>
                <c:pt idx="3398">
                  <c:v>375</c:v>
                </c:pt>
                <c:pt idx="3399">
                  <c:v>375</c:v>
                </c:pt>
                <c:pt idx="3400">
                  <c:v>374</c:v>
                </c:pt>
                <c:pt idx="3401">
                  <c:v>374</c:v>
                </c:pt>
                <c:pt idx="3402">
                  <c:v>374</c:v>
                </c:pt>
                <c:pt idx="3403">
                  <c:v>374</c:v>
                </c:pt>
                <c:pt idx="3404">
                  <c:v>374</c:v>
                </c:pt>
                <c:pt idx="3405">
                  <c:v>374</c:v>
                </c:pt>
                <c:pt idx="3406">
                  <c:v>374</c:v>
                </c:pt>
                <c:pt idx="3407">
                  <c:v>373</c:v>
                </c:pt>
                <c:pt idx="3408">
                  <c:v>373</c:v>
                </c:pt>
                <c:pt idx="3409">
                  <c:v>373</c:v>
                </c:pt>
                <c:pt idx="3410">
                  <c:v>373</c:v>
                </c:pt>
                <c:pt idx="3411">
                  <c:v>373</c:v>
                </c:pt>
                <c:pt idx="3412">
                  <c:v>373</c:v>
                </c:pt>
                <c:pt idx="3413">
                  <c:v>372</c:v>
                </c:pt>
                <c:pt idx="3414">
                  <c:v>372</c:v>
                </c:pt>
                <c:pt idx="3415">
                  <c:v>372</c:v>
                </c:pt>
                <c:pt idx="3416">
                  <c:v>372</c:v>
                </c:pt>
                <c:pt idx="3417">
                  <c:v>371</c:v>
                </c:pt>
                <c:pt idx="3418">
                  <c:v>371</c:v>
                </c:pt>
                <c:pt idx="3419">
                  <c:v>371</c:v>
                </c:pt>
                <c:pt idx="3420">
                  <c:v>371</c:v>
                </c:pt>
                <c:pt idx="3421">
                  <c:v>371</c:v>
                </c:pt>
                <c:pt idx="3422">
                  <c:v>370</c:v>
                </c:pt>
                <c:pt idx="3423">
                  <c:v>370</c:v>
                </c:pt>
                <c:pt idx="3424">
                  <c:v>370</c:v>
                </c:pt>
                <c:pt idx="3425">
                  <c:v>370</c:v>
                </c:pt>
                <c:pt idx="3426">
                  <c:v>369</c:v>
                </c:pt>
                <c:pt idx="3427">
                  <c:v>369</c:v>
                </c:pt>
                <c:pt idx="3428">
                  <c:v>369</c:v>
                </c:pt>
                <c:pt idx="3429">
                  <c:v>369</c:v>
                </c:pt>
                <c:pt idx="3430">
                  <c:v>369</c:v>
                </c:pt>
                <c:pt idx="3431">
                  <c:v>369</c:v>
                </c:pt>
                <c:pt idx="3432">
                  <c:v>369</c:v>
                </c:pt>
                <c:pt idx="3433">
                  <c:v>369</c:v>
                </c:pt>
                <c:pt idx="3434">
                  <c:v>369</c:v>
                </c:pt>
                <c:pt idx="3435">
                  <c:v>369</c:v>
                </c:pt>
                <c:pt idx="3436">
                  <c:v>368</c:v>
                </c:pt>
                <c:pt idx="3437">
                  <c:v>368</c:v>
                </c:pt>
                <c:pt idx="3438">
                  <c:v>368</c:v>
                </c:pt>
                <c:pt idx="3439">
                  <c:v>368</c:v>
                </c:pt>
                <c:pt idx="3440">
                  <c:v>368</c:v>
                </c:pt>
                <c:pt idx="3441">
                  <c:v>368</c:v>
                </c:pt>
                <c:pt idx="3442">
                  <c:v>368</c:v>
                </c:pt>
                <c:pt idx="3443">
                  <c:v>367</c:v>
                </c:pt>
                <c:pt idx="3444">
                  <c:v>367</c:v>
                </c:pt>
                <c:pt idx="3445">
                  <c:v>366</c:v>
                </c:pt>
                <c:pt idx="3446">
                  <c:v>366</c:v>
                </c:pt>
                <c:pt idx="3447">
                  <c:v>366</c:v>
                </c:pt>
                <c:pt idx="3448">
                  <c:v>366</c:v>
                </c:pt>
                <c:pt idx="3449">
                  <c:v>365</c:v>
                </c:pt>
                <c:pt idx="3450">
                  <c:v>365</c:v>
                </c:pt>
                <c:pt idx="3451">
                  <c:v>365</c:v>
                </c:pt>
                <c:pt idx="3452">
                  <c:v>365</c:v>
                </c:pt>
                <c:pt idx="3453">
                  <c:v>365</c:v>
                </c:pt>
                <c:pt idx="3454">
                  <c:v>365</c:v>
                </c:pt>
                <c:pt idx="3455">
                  <c:v>365</c:v>
                </c:pt>
                <c:pt idx="3456">
                  <c:v>364</c:v>
                </c:pt>
                <c:pt idx="3457">
                  <c:v>364</c:v>
                </c:pt>
                <c:pt idx="3458">
                  <c:v>364</c:v>
                </c:pt>
                <c:pt idx="3459">
                  <c:v>364</c:v>
                </c:pt>
                <c:pt idx="3460">
                  <c:v>364</c:v>
                </c:pt>
                <c:pt idx="3461">
                  <c:v>364</c:v>
                </c:pt>
                <c:pt idx="3462">
                  <c:v>364</c:v>
                </c:pt>
                <c:pt idx="3463">
                  <c:v>364</c:v>
                </c:pt>
                <c:pt idx="3464">
                  <c:v>364</c:v>
                </c:pt>
                <c:pt idx="3465">
                  <c:v>363</c:v>
                </c:pt>
                <c:pt idx="3466">
                  <c:v>363</c:v>
                </c:pt>
                <c:pt idx="3467">
                  <c:v>363</c:v>
                </c:pt>
                <c:pt idx="3468">
                  <c:v>363</c:v>
                </c:pt>
                <c:pt idx="3469">
                  <c:v>363</c:v>
                </c:pt>
                <c:pt idx="3470">
                  <c:v>363</c:v>
                </c:pt>
                <c:pt idx="3471">
                  <c:v>363</c:v>
                </c:pt>
                <c:pt idx="3472">
                  <c:v>363</c:v>
                </c:pt>
                <c:pt idx="3473">
                  <c:v>363</c:v>
                </c:pt>
                <c:pt idx="3474">
                  <c:v>363</c:v>
                </c:pt>
                <c:pt idx="3475">
                  <c:v>363</c:v>
                </c:pt>
                <c:pt idx="3476">
                  <c:v>363</c:v>
                </c:pt>
                <c:pt idx="3477">
                  <c:v>362</c:v>
                </c:pt>
                <c:pt idx="3478">
                  <c:v>362</c:v>
                </c:pt>
                <c:pt idx="3479">
                  <c:v>362</c:v>
                </c:pt>
                <c:pt idx="3480">
                  <c:v>362</c:v>
                </c:pt>
                <c:pt idx="3481">
                  <c:v>362</c:v>
                </c:pt>
                <c:pt idx="3482">
                  <c:v>362</c:v>
                </c:pt>
                <c:pt idx="3483">
                  <c:v>362</c:v>
                </c:pt>
                <c:pt idx="3484">
                  <c:v>362</c:v>
                </c:pt>
                <c:pt idx="3485">
                  <c:v>361</c:v>
                </c:pt>
                <c:pt idx="3486">
                  <c:v>361</c:v>
                </c:pt>
                <c:pt idx="3487">
                  <c:v>361</c:v>
                </c:pt>
                <c:pt idx="3488">
                  <c:v>361</c:v>
                </c:pt>
                <c:pt idx="3489">
                  <c:v>361</c:v>
                </c:pt>
                <c:pt idx="3490">
                  <c:v>361</c:v>
                </c:pt>
                <c:pt idx="3491">
                  <c:v>361</c:v>
                </c:pt>
                <c:pt idx="3492">
                  <c:v>361</c:v>
                </c:pt>
                <c:pt idx="3493">
                  <c:v>361</c:v>
                </c:pt>
                <c:pt idx="3494">
                  <c:v>360</c:v>
                </c:pt>
                <c:pt idx="3495">
                  <c:v>360</c:v>
                </c:pt>
                <c:pt idx="3496">
                  <c:v>360</c:v>
                </c:pt>
                <c:pt idx="3497">
                  <c:v>360</c:v>
                </c:pt>
                <c:pt idx="3498">
                  <c:v>360</c:v>
                </c:pt>
                <c:pt idx="3499">
                  <c:v>360</c:v>
                </c:pt>
                <c:pt idx="3500">
                  <c:v>360</c:v>
                </c:pt>
                <c:pt idx="3501">
                  <c:v>360</c:v>
                </c:pt>
                <c:pt idx="3502">
                  <c:v>360</c:v>
                </c:pt>
                <c:pt idx="3503">
                  <c:v>360</c:v>
                </c:pt>
                <c:pt idx="3504">
                  <c:v>359</c:v>
                </c:pt>
                <c:pt idx="3505">
                  <c:v>359</c:v>
                </c:pt>
                <c:pt idx="3506">
                  <c:v>359</c:v>
                </c:pt>
                <c:pt idx="3507">
                  <c:v>359</c:v>
                </c:pt>
                <c:pt idx="3508">
                  <c:v>359</c:v>
                </c:pt>
                <c:pt idx="3509">
                  <c:v>359</c:v>
                </c:pt>
                <c:pt idx="3510">
                  <c:v>358</c:v>
                </c:pt>
                <c:pt idx="3511">
                  <c:v>358</c:v>
                </c:pt>
                <c:pt idx="3512">
                  <c:v>358</c:v>
                </c:pt>
                <c:pt idx="3513">
                  <c:v>358</c:v>
                </c:pt>
                <c:pt idx="3514">
                  <c:v>358</c:v>
                </c:pt>
                <c:pt idx="3515">
                  <c:v>358</c:v>
                </c:pt>
                <c:pt idx="3516">
                  <c:v>358</c:v>
                </c:pt>
                <c:pt idx="3517">
                  <c:v>358</c:v>
                </c:pt>
                <c:pt idx="3518">
                  <c:v>358</c:v>
                </c:pt>
                <c:pt idx="3519">
                  <c:v>358</c:v>
                </c:pt>
                <c:pt idx="3520">
                  <c:v>358</c:v>
                </c:pt>
                <c:pt idx="3521">
                  <c:v>357</c:v>
                </c:pt>
                <c:pt idx="3522">
                  <c:v>357</c:v>
                </c:pt>
                <c:pt idx="3523">
                  <c:v>357</c:v>
                </c:pt>
                <c:pt idx="3524">
                  <c:v>357</c:v>
                </c:pt>
                <c:pt idx="3525">
                  <c:v>357</c:v>
                </c:pt>
                <c:pt idx="3526">
                  <c:v>357</c:v>
                </c:pt>
                <c:pt idx="3527">
                  <c:v>356</c:v>
                </c:pt>
                <c:pt idx="3528">
                  <c:v>356</c:v>
                </c:pt>
                <c:pt idx="3529">
                  <c:v>356</c:v>
                </c:pt>
                <c:pt idx="3530">
                  <c:v>356</c:v>
                </c:pt>
                <c:pt idx="3531">
                  <c:v>356</c:v>
                </c:pt>
                <c:pt idx="3532">
                  <c:v>356</c:v>
                </c:pt>
                <c:pt idx="3533">
                  <c:v>355</c:v>
                </c:pt>
                <c:pt idx="3534">
                  <c:v>355</c:v>
                </c:pt>
                <c:pt idx="3535">
                  <c:v>355</c:v>
                </c:pt>
                <c:pt idx="3536">
                  <c:v>355</c:v>
                </c:pt>
                <c:pt idx="3537">
                  <c:v>354</c:v>
                </c:pt>
                <c:pt idx="3538">
                  <c:v>354</c:v>
                </c:pt>
                <c:pt idx="3539">
                  <c:v>354</c:v>
                </c:pt>
                <c:pt idx="3540">
                  <c:v>354</c:v>
                </c:pt>
                <c:pt idx="3541">
                  <c:v>353</c:v>
                </c:pt>
                <c:pt idx="3542">
                  <c:v>353</c:v>
                </c:pt>
                <c:pt idx="3543">
                  <c:v>353</c:v>
                </c:pt>
                <c:pt idx="3544">
                  <c:v>353</c:v>
                </c:pt>
                <c:pt idx="3545">
                  <c:v>353</c:v>
                </c:pt>
                <c:pt idx="3546">
                  <c:v>353</c:v>
                </c:pt>
                <c:pt idx="3547">
                  <c:v>353</c:v>
                </c:pt>
                <c:pt idx="3548">
                  <c:v>353</c:v>
                </c:pt>
                <c:pt idx="3549">
                  <c:v>352</c:v>
                </c:pt>
                <c:pt idx="3550">
                  <c:v>352</c:v>
                </c:pt>
                <c:pt idx="3551">
                  <c:v>352</c:v>
                </c:pt>
                <c:pt idx="3552">
                  <c:v>352</c:v>
                </c:pt>
                <c:pt idx="3553">
                  <c:v>352</c:v>
                </c:pt>
                <c:pt idx="3554">
                  <c:v>352</c:v>
                </c:pt>
                <c:pt idx="3555">
                  <c:v>351</c:v>
                </c:pt>
                <c:pt idx="3556">
                  <c:v>351</c:v>
                </c:pt>
                <c:pt idx="3557">
                  <c:v>351</c:v>
                </c:pt>
                <c:pt idx="3558">
                  <c:v>351</c:v>
                </c:pt>
                <c:pt idx="3559">
                  <c:v>351</c:v>
                </c:pt>
                <c:pt idx="3560">
                  <c:v>351</c:v>
                </c:pt>
                <c:pt idx="3561">
                  <c:v>351</c:v>
                </c:pt>
                <c:pt idx="3562">
                  <c:v>351</c:v>
                </c:pt>
                <c:pt idx="3563">
                  <c:v>350</c:v>
                </c:pt>
                <c:pt idx="3564">
                  <c:v>350</c:v>
                </c:pt>
                <c:pt idx="3565">
                  <c:v>350</c:v>
                </c:pt>
                <c:pt idx="3566">
                  <c:v>350</c:v>
                </c:pt>
                <c:pt idx="3567">
                  <c:v>350</c:v>
                </c:pt>
                <c:pt idx="3568">
                  <c:v>350</c:v>
                </c:pt>
                <c:pt idx="3569">
                  <c:v>350</c:v>
                </c:pt>
                <c:pt idx="3570">
                  <c:v>349</c:v>
                </c:pt>
                <c:pt idx="3571">
                  <c:v>349</c:v>
                </c:pt>
                <c:pt idx="3572">
                  <c:v>349</c:v>
                </c:pt>
                <c:pt idx="3573">
                  <c:v>349</c:v>
                </c:pt>
                <c:pt idx="3574">
                  <c:v>349</c:v>
                </c:pt>
                <c:pt idx="3575">
                  <c:v>349</c:v>
                </c:pt>
                <c:pt idx="3576">
                  <c:v>349</c:v>
                </c:pt>
                <c:pt idx="3577">
                  <c:v>348</c:v>
                </c:pt>
                <c:pt idx="3578">
                  <c:v>348</c:v>
                </c:pt>
                <c:pt idx="3579">
                  <c:v>348</c:v>
                </c:pt>
                <c:pt idx="3580">
                  <c:v>348</c:v>
                </c:pt>
                <c:pt idx="3581">
                  <c:v>348</c:v>
                </c:pt>
                <c:pt idx="3582">
                  <c:v>348</c:v>
                </c:pt>
                <c:pt idx="3583">
                  <c:v>348</c:v>
                </c:pt>
                <c:pt idx="3584">
                  <c:v>347</c:v>
                </c:pt>
                <c:pt idx="3585">
                  <c:v>347</c:v>
                </c:pt>
                <c:pt idx="3586">
                  <c:v>347</c:v>
                </c:pt>
                <c:pt idx="3587">
                  <c:v>347</c:v>
                </c:pt>
                <c:pt idx="3588">
                  <c:v>347</c:v>
                </c:pt>
                <c:pt idx="3589">
                  <c:v>347</c:v>
                </c:pt>
                <c:pt idx="3590">
                  <c:v>346</c:v>
                </c:pt>
                <c:pt idx="3591">
                  <c:v>346</c:v>
                </c:pt>
                <c:pt idx="3592">
                  <c:v>346</c:v>
                </c:pt>
                <c:pt idx="3593">
                  <c:v>346</c:v>
                </c:pt>
                <c:pt idx="3594">
                  <c:v>346</c:v>
                </c:pt>
                <c:pt idx="3595">
                  <c:v>346</c:v>
                </c:pt>
                <c:pt idx="3596">
                  <c:v>346</c:v>
                </c:pt>
                <c:pt idx="3597">
                  <c:v>346</c:v>
                </c:pt>
                <c:pt idx="3598">
                  <c:v>345</c:v>
                </c:pt>
                <c:pt idx="3599">
                  <c:v>345</c:v>
                </c:pt>
                <c:pt idx="3600">
                  <c:v>345</c:v>
                </c:pt>
                <c:pt idx="3601">
                  <c:v>345</c:v>
                </c:pt>
                <c:pt idx="3602">
                  <c:v>344</c:v>
                </c:pt>
                <c:pt idx="3603">
                  <c:v>344</c:v>
                </c:pt>
                <c:pt idx="3604">
                  <c:v>344</c:v>
                </c:pt>
                <c:pt idx="3605">
                  <c:v>344</c:v>
                </c:pt>
                <c:pt idx="3606">
                  <c:v>344</c:v>
                </c:pt>
                <c:pt idx="3607">
                  <c:v>344</c:v>
                </c:pt>
                <c:pt idx="3608">
                  <c:v>344</c:v>
                </c:pt>
                <c:pt idx="3609">
                  <c:v>343</c:v>
                </c:pt>
                <c:pt idx="3610">
                  <c:v>343</c:v>
                </c:pt>
                <c:pt idx="3611">
                  <c:v>343</c:v>
                </c:pt>
                <c:pt idx="3612">
                  <c:v>343</c:v>
                </c:pt>
                <c:pt idx="3613">
                  <c:v>343</c:v>
                </c:pt>
                <c:pt idx="3614">
                  <c:v>343</c:v>
                </c:pt>
                <c:pt idx="3615">
                  <c:v>343</c:v>
                </c:pt>
                <c:pt idx="3616">
                  <c:v>343</c:v>
                </c:pt>
                <c:pt idx="3617">
                  <c:v>343</c:v>
                </c:pt>
                <c:pt idx="3618">
                  <c:v>343</c:v>
                </c:pt>
                <c:pt idx="3619">
                  <c:v>343</c:v>
                </c:pt>
                <c:pt idx="3620">
                  <c:v>343</c:v>
                </c:pt>
                <c:pt idx="3621">
                  <c:v>343</c:v>
                </c:pt>
                <c:pt idx="3622">
                  <c:v>343</c:v>
                </c:pt>
                <c:pt idx="3623">
                  <c:v>343</c:v>
                </c:pt>
                <c:pt idx="3624">
                  <c:v>342</c:v>
                </c:pt>
                <c:pt idx="3625">
                  <c:v>342</c:v>
                </c:pt>
                <c:pt idx="3626">
                  <c:v>342</c:v>
                </c:pt>
                <c:pt idx="3627">
                  <c:v>341</c:v>
                </c:pt>
                <c:pt idx="3628">
                  <c:v>341</c:v>
                </c:pt>
                <c:pt idx="3629">
                  <c:v>341</c:v>
                </c:pt>
                <c:pt idx="3630">
                  <c:v>341</c:v>
                </c:pt>
                <c:pt idx="3631">
                  <c:v>341</c:v>
                </c:pt>
                <c:pt idx="3632">
                  <c:v>340</c:v>
                </c:pt>
                <c:pt idx="3633">
                  <c:v>340</c:v>
                </c:pt>
                <c:pt idx="3634">
                  <c:v>340</c:v>
                </c:pt>
                <c:pt idx="3635">
                  <c:v>340</c:v>
                </c:pt>
                <c:pt idx="3636">
                  <c:v>340</c:v>
                </c:pt>
                <c:pt idx="3637">
                  <c:v>339</c:v>
                </c:pt>
                <c:pt idx="3638">
                  <c:v>339</c:v>
                </c:pt>
                <c:pt idx="3639">
                  <c:v>339</c:v>
                </c:pt>
                <c:pt idx="3640">
                  <c:v>339</c:v>
                </c:pt>
                <c:pt idx="3641">
                  <c:v>339</c:v>
                </c:pt>
                <c:pt idx="3642">
                  <c:v>339</c:v>
                </c:pt>
                <c:pt idx="3643">
                  <c:v>339</c:v>
                </c:pt>
                <c:pt idx="3644">
                  <c:v>339</c:v>
                </c:pt>
                <c:pt idx="3645">
                  <c:v>339</c:v>
                </c:pt>
                <c:pt idx="3646">
                  <c:v>339</c:v>
                </c:pt>
                <c:pt idx="3647">
                  <c:v>338</c:v>
                </c:pt>
                <c:pt idx="3648">
                  <c:v>338</c:v>
                </c:pt>
                <c:pt idx="3649">
                  <c:v>338</c:v>
                </c:pt>
                <c:pt idx="3650">
                  <c:v>338</c:v>
                </c:pt>
                <c:pt idx="3651">
                  <c:v>338</c:v>
                </c:pt>
                <c:pt idx="3652">
                  <c:v>338</c:v>
                </c:pt>
                <c:pt idx="3653">
                  <c:v>338</c:v>
                </c:pt>
                <c:pt idx="3654">
                  <c:v>337</c:v>
                </c:pt>
                <c:pt idx="3655">
                  <c:v>337</c:v>
                </c:pt>
                <c:pt idx="3656">
                  <c:v>337</c:v>
                </c:pt>
                <c:pt idx="3657">
                  <c:v>337</c:v>
                </c:pt>
                <c:pt idx="3658">
                  <c:v>337</c:v>
                </c:pt>
                <c:pt idx="3659">
                  <c:v>337</c:v>
                </c:pt>
                <c:pt idx="3660">
                  <c:v>337</c:v>
                </c:pt>
                <c:pt idx="3661">
                  <c:v>337</c:v>
                </c:pt>
                <c:pt idx="3662">
                  <c:v>337</c:v>
                </c:pt>
                <c:pt idx="3663">
                  <c:v>337</c:v>
                </c:pt>
                <c:pt idx="3664">
                  <c:v>337</c:v>
                </c:pt>
                <c:pt idx="3665">
                  <c:v>336</c:v>
                </c:pt>
                <c:pt idx="3666">
                  <c:v>336</c:v>
                </c:pt>
                <c:pt idx="3667">
                  <c:v>336</c:v>
                </c:pt>
                <c:pt idx="3668">
                  <c:v>336</c:v>
                </c:pt>
                <c:pt idx="3669">
                  <c:v>336</c:v>
                </c:pt>
                <c:pt idx="3670">
                  <c:v>335</c:v>
                </c:pt>
                <c:pt idx="3671">
                  <c:v>335</c:v>
                </c:pt>
                <c:pt idx="3672">
                  <c:v>335</c:v>
                </c:pt>
                <c:pt idx="3673">
                  <c:v>335</c:v>
                </c:pt>
                <c:pt idx="3674">
                  <c:v>335</c:v>
                </c:pt>
                <c:pt idx="3675">
                  <c:v>335</c:v>
                </c:pt>
                <c:pt idx="3676">
                  <c:v>334</c:v>
                </c:pt>
                <c:pt idx="3677">
                  <c:v>334</c:v>
                </c:pt>
                <c:pt idx="3678">
                  <c:v>334</c:v>
                </c:pt>
                <c:pt idx="3679">
                  <c:v>334</c:v>
                </c:pt>
                <c:pt idx="3680">
                  <c:v>333</c:v>
                </c:pt>
                <c:pt idx="3681">
                  <c:v>333</c:v>
                </c:pt>
                <c:pt idx="3682">
                  <c:v>333</c:v>
                </c:pt>
                <c:pt idx="3683">
                  <c:v>333</c:v>
                </c:pt>
                <c:pt idx="3684">
                  <c:v>333</c:v>
                </c:pt>
                <c:pt idx="3685">
                  <c:v>333</c:v>
                </c:pt>
                <c:pt idx="3686">
                  <c:v>333</c:v>
                </c:pt>
                <c:pt idx="3687">
                  <c:v>333</c:v>
                </c:pt>
                <c:pt idx="3688">
                  <c:v>333</c:v>
                </c:pt>
                <c:pt idx="3689">
                  <c:v>333</c:v>
                </c:pt>
                <c:pt idx="3690">
                  <c:v>332</c:v>
                </c:pt>
                <c:pt idx="3691">
                  <c:v>332</c:v>
                </c:pt>
                <c:pt idx="3692">
                  <c:v>332</c:v>
                </c:pt>
                <c:pt idx="3693">
                  <c:v>332</c:v>
                </c:pt>
                <c:pt idx="3694">
                  <c:v>332</c:v>
                </c:pt>
                <c:pt idx="3695">
                  <c:v>332</c:v>
                </c:pt>
                <c:pt idx="3696">
                  <c:v>332</c:v>
                </c:pt>
                <c:pt idx="3697">
                  <c:v>331</c:v>
                </c:pt>
                <c:pt idx="3698">
                  <c:v>331</c:v>
                </c:pt>
                <c:pt idx="3699">
                  <c:v>331</c:v>
                </c:pt>
                <c:pt idx="3700">
                  <c:v>331</c:v>
                </c:pt>
                <c:pt idx="3701">
                  <c:v>331</c:v>
                </c:pt>
                <c:pt idx="3702">
                  <c:v>330</c:v>
                </c:pt>
                <c:pt idx="3703">
                  <c:v>330</c:v>
                </c:pt>
                <c:pt idx="3704">
                  <c:v>330</c:v>
                </c:pt>
                <c:pt idx="3705">
                  <c:v>330</c:v>
                </c:pt>
                <c:pt idx="3706">
                  <c:v>330</c:v>
                </c:pt>
                <c:pt idx="3707">
                  <c:v>330</c:v>
                </c:pt>
                <c:pt idx="3708">
                  <c:v>330</c:v>
                </c:pt>
                <c:pt idx="3709">
                  <c:v>330</c:v>
                </c:pt>
                <c:pt idx="3710">
                  <c:v>330</c:v>
                </c:pt>
                <c:pt idx="3711">
                  <c:v>330</c:v>
                </c:pt>
                <c:pt idx="3712">
                  <c:v>330</c:v>
                </c:pt>
                <c:pt idx="3713">
                  <c:v>329</c:v>
                </c:pt>
                <c:pt idx="3714">
                  <c:v>329</c:v>
                </c:pt>
                <c:pt idx="3715">
                  <c:v>329</c:v>
                </c:pt>
                <c:pt idx="3716">
                  <c:v>329</c:v>
                </c:pt>
                <c:pt idx="3717">
                  <c:v>329</c:v>
                </c:pt>
                <c:pt idx="3718">
                  <c:v>329</c:v>
                </c:pt>
                <c:pt idx="3719">
                  <c:v>329</c:v>
                </c:pt>
                <c:pt idx="3720">
                  <c:v>329</c:v>
                </c:pt>
                <c:pt idx="3721">
                  <c:v>329</c:v>
                </c:pt>
                <c:pt idx="3722">
                  <c:v>329</c:v>
                </c:pt>
                <c:pt idx="3723">
                  <c:v>329</c:v>
                </c:pt>
                <c:pt idx="3724">
                  <c:v>328</c:v>
                </c:pt>
                <c:pt idx="3725">
                  <c:v>328</c:v>
                </c:pt>
                <c:pt idx="3726">
                  <c:v>328</c:v>
                </c:pt>
                <c:pt idx="3727">
                  <c:v>328</c:v>
                </c:pt>
                <c:pt idx="3728">
                  <c:v>328</c:v>
                </c:pt>
                <c:pt idx="3729">
                  <c:v>328</c:v>
                </c:pt>
                <c:pt idx="3730">
                  <c:v>328</c:v>
                </c:pt>
                <c:pt idx="3731">
                  <c:v>327</c:v>
                </c:pt>
                <c:pt idx="3732">
                  <c:v>327</c:v>
                </c:pt>
                <c:pt idx="3733">
                  <c:v>327</c:v>
                </c:pt>
                <c:pt idx="3734">
                  <c:v>327</c:v>
                </c:pt>
                <c:pt idx="3735">
                  <c:v>327</c:v>
                </c:pt>
                <c:pt idx="3736">
                  <c:v>327</c:v>
                </c:pt>
                <c:pt idx="3737">
                  <c:v>327</c:v>
                </c:pt>
                <c:pt idx="3738">
                  <c:v>327</c:v>
                </c:pt>
                <c:pt idx="3739">
                  <c:v>327</c:v>
                </c:pt>
                <c:pt idx="3740">
                  <c:v>326</c:v>
                </c:pt>
                <c:pt idx="3741">
                  <c:v>326</c:v>
                </c:pt>
                <c:pt idx="3742">
                  <c:v>326</c:v>
                </c:pt>
                <c:pt idx="3743">
                  <c:v>326</c:v>
                </c:pt>
                <c:pt idx="3744">
                  <c:v>326</c:v>
                </c:pt>
                <c:pt idx="3745">
                  <c:v>326</c:v>
                </c:pt>
                <c:pt idx="3746">
                  <c:v>326</c:v>
                </c:pt>
                <c:pt idx="3747">
                  <c:v>325</c:v>
                </c:pt>
                <c:pt idx="3748">
                  <c:v>325</c:v>
                </c:pt>
                <c:pt idx="3749">
                  <c:v>325</c:v>
                </c:pt>
                <c:pt idx="3750">
                  <c:v>325</c:v>
                </c:pt>
                <c:pt idx="3751">
                  <c:v>325</c:v>
                </c:pt>
                <c:pt idx="3752">
                  <c:v>324</c:v>
                </c:pt>
                <c:pt idx="3753">
                  <c:v>324</c:v>
                </c:pt>
                <c:pt idx="3754">
                  <c:v>324</c:v>
                </c:pt>
                <c:pt idx="3755">
                  <c:v>324</c:v>
                </c:pt>
                <c:pt idx="3756">
                  <c:v>324</c:v>
                </c:pt>
                <c:pt idx="3757">
                  <c:v>324</c:v>
                </c:pt>
                <c:pt idx="3758">
                  <c:v>324</c:v>
                </c:pt>
                <c:pt idx="3759">
                  <c:v>324</c:v>
                </c:pt>
                <c:pt idx="3760">
                  <c:v>324</c:v>
                </c:pt>
                <c:pt idx="3761">
                  <c:v>323</c:v>
                </c:pt>
                <c:pt idx="3762">
                  <c:v>323</c:v>
                </c:pt>
                <c:pt idx="3763">
                  <c:v>323</c:v>
                </c:pt>
                <c:pt idx="3764">
                  <c:v>323</c:v>
                </c:pt>
                <c:pt idx="3765">
                  <c:v>323</c:v>
                </c:pt>
                <c:pt idx="3766">
                  <c:v>322</c:v>
                </c:pt>
                <c:pt idx="3767">
                  <c:v>322</c:v>
                </c:pt>
                <c:pt idx="3768">
                  <c:v>322</c:v>
                </c:pt>
                <c:pt idx="3769">
                  <c:v>322</c:v>
                </c:pt>
                <c:pt idx="3770">
                  <c:v>321</c:v>
                </c:pt>
                <c:pt idx="3771">
                  <c:v>321</c:v>
                </c:pt>
                <c:pt idx="3772">
                  <c:v>321</c:v>
                </c:pt>
                <c:pt idx="3773">
                  <c:v>321</c:v>
                </c:pt>
                <c:pt idx="3774">
                  <c:v>321</c:v>
                </c:pt>
                <c:pt idx="3775">
                  <c:v>321</c:v>
                </c:pt>
                <c:pt idx="3776">
                  <c:v>320</c:v>
                </c:pt>
                <c:pt idx="3777">
                  <c:v>320</c:v>
                </c:pt>
                <c:pt idx="3778">
                  <c:v>320</c:v>
                </c:pt>
                <c:pt idx="3779">
                  <c:v>320</c:v>
                </c:pt>
                <c:pt idx="3780">
                  <c:v>320</c:v>
                </c:pt>
                <c:pt idx="3781">
                  <c:v>320</c:v>
                </c:pt>
                <c:pt idx="3782">
                  <c:v>319</c:v>
                </c:pt>
                <c:pt idx="3783">
                  <c:v>319</c:v>
                </c:pt>
                <c:pt idx="3784">
                  <c:v>319</c:v>
                </c:pt>
                <c:pt idx="3785">
                  <c:v>319</c:v>
                </c:pt>
                <c:pt idx="3786">
                  <c:v>319</c:v>
                </c:pt>
                <c:pt idx="3787">
                  <c:v>319</c:v>
                </c:pt>
                <c:pt idx="3788">
                  <c:v>319</c:v>
                </c:pt>
                <c:pt idx="3789">
                  <c:v>318</c:v>
                </c:pt>
                <c:pt idx="3790">
                  <c:v>318</c:v>
                </c:pt>
                <c:pt idx="3791">
                  <c:v>318</c:v>
                </c:pt>
                <c:pt idx="3792">
                  <c:v>318</c:v>
                </c:pt>
                <c:pt idx="3793">
                  <c:v>318</c:v>
                </c:pt>
                <c:pt idx="3794">
                  <c:v>318</c:v>
                </c:pt>
                <c:pt idx="3795">
                  <c:v>318</c:v>
                </c:pt>
                <c:pt idx="3796">
                  <c:v>318</c:v>
                </c:pt>
                <c:pt idx="3797">
                  <c:v>317</c:v>
                </c:pt>
                <c:pt idx="3798">
                  <c:v>317</c:v>
                </c:pt>
                <c:pt idx="3799">
                  <c:v>317</c:v>
                </c:pt>
                <c:pt idx="3800">
                  <c:v>317</c:v>
                </c:pt>
                <c:pt idx="3801">
                  <c:v>317</c:v>
                </c:pt>
                <c:pt idx="3802">
                  <c:v>317</c:v>
                </c:pt>
                <c:pt idx="3803">
                  <c:v>317</c:v>
                </c:pt>
                <c:pt idx="3804">
                  <c:v>317</c:v>
                </c:pt>
                <c:pt idx="3805">
                  <c:v>316</c:v>
                </c:pt>
                <c:pt idx="3806">
                  <c:v>316</c:v>
                </c:pt>
                <c:pt idx="3807">
                  <c:v>316</c:v>
                </c:pt>
                <c:pt idx="3808">
                  <c:v>316</c:v>
                </c:pt>
                <c:pt idx="3809">
                  <c:v>316</c:v>
                </c:pt>
                <c:pt idx="3810">
                  <c:v>316</c:v>
                </c:pt>
                <c:pt idx="3811">
                  <c:v>316</c:v>
                </c:pt>
                <c:pt idx="3812">
                  <c:v>316</c:v>
                </c:pt>
                <c:pt idx="3813">
                  <c:v>316</c:v>
                </c:pt>
                <c:pt idx="3814">
                  <c:v>316</c:v>
                </c:pt>
                <c:pt idx="3815">
                  <c:v>315</c:v>
                </c:pt>
                <c:pt idx="3816">
                  <c:v>315</c:v>
                </c:pt>
                <c:pt idx="3817">
                  <c:v>315</c:v>
                </c:pt>
                <c:pt idx="3818">
                  <c:v>315</c:v>
                </c:pt>
                <c:pt idx="3819">
                  <c:v>315</c:v>
                </c:pt>
                <c:pt idx="3820">
                  <c:v>315</c:v>
                </c:pt>
                <c:pt idx="3821">
                  <c:v>315</c:v>
                </c:pt>
                <c:pt idx="3822">
                  <c:v>315</c:v>
                </c:pt>
                <c:pt idx="3823">
                  <c:v>315</c:v>
                </c:pt>
                <c:pt idx="3824">
                  <c:v>314</c:v>
                </c:pt>
                <c:pt idx="3825">
                  <c:v>314</c:v>
                </c:pt>
                <c:pt idx="3826">
                  <c:v>314</c:v>
                </c:pt>
                <c:pt idx="3827">
                  <c:v>314</c:v>
                </c:pt>
                <c:pt idx="3828">
                  <c:v>314</c:v>
                </c:pt>
                <c:pt idx="3829">
                  <c:v>314</c:v>
                </c:pt>
                <c:pt idx="3830">
                  <c:v>314</c:v>
                </c:pt>
                <c:pt idx="3831">
                  <c:v>314</c:v>
                </c:pt>
                <c:pt idx="3832">
                  <c:v>313</c:v>
                </c:pt>
                <c:pt idx="3833">
                  <c:v>313</c:v>
                </c:pt>
                <c:pt idx="3834">
                  <c:v>313</c:v>
                </c:pt>
                <c:pt idx="3835">
                  <c:v>313</c:v>
                </c:pt>
                <c:pt idx="3836">
                  <c:v>313</c:v>
                </c:pt>
                <c:pt idx="3837">
                  <c:v>313</c:v>
                </c:pt>
                <c:pt idx="3838">
                  <c:v>313</c:v>
                </c:pt>
                <c:pt idx="3839">
                  <c:v>313</c:v>
                </c:pt>
                <c:pt idx="3840">
                  <c:v>313</c:v>
                </c:pt>
                <c:pt idx="3841">
                  <c:v>313</c:v>
                </c:pt>
                <c:pt idx="3842">
                  <c:v>312</c:v>
                </c:pt>
                <c:pt idx="3843">
                  <c:v>312</c:v>
                </c:pt>
                <c:pt idx="3844">
                  <c:v>312</c:v>
                </c:pt>
                <c:pt idx="3845">
                  <c:v>312</c:v>
                </c:pt>
                <c:pt idx="3846">
                  <c:v>312</c:v>
                </c:pt>
                <c:pt idx="3847">
                  <c:v>312</c:v>
                </c:pt>
                <c:pt idx="3848">
                  <c:v>312</c:v>
                </c:pt>
                <c:pt idx="3849">
                  <c:v>312</c:v>
                </c:pt>
                <c:pt idx="3850">
                  <c:v>312</c:v>
                </c:pt>
                <c:pt idx="3851">
                  <c:v>312</c:v>
                </c:pt>
                <c:pt idx="3852">
                  <c:v>312</c:v>
                </c:pt>
                <c:pt idx="3853">
                  <c:v>312</c:v>
                </c:pt>
                <c:pt idx="3854">
                  <c:v>312</c:v>
                </c:pt>
                <c:pt idx="3855">
                  <c:v>312</c:v>
                </c:pt>
                <c:pt idx="3856">
                  <c:v>312</c:v>
                </c:pt>
                <c:pt idx="3857">
                  <c:v>312</c:v>
                </c:pt>
                <c:pt idx="3858">
                  <c:v>312</c:v>
                </c:pt>
                <c:pt idx="3859">
                  <c:v>311</c:v>
                </c:pt>
                <c:pt idx="3860">
                  <c:v>311</c:v>
                </c:pt>
                <c:pt idx="3861">
                  <c:v>311</c:v>
                </c:pt>
                <c:pt idx="3862">
                  <c:v>311</c:v>
                </c:pt>
                <c:pt idx="3863">
                  <c:v>311</c:v>
                </c:pt>
                <c:pt idx="3864">
                  <c:v>311</c:v>
                </c:pt>
                <c:pt idx="3865">
                  <c:v>310</c:v>
                </c:pt>
                <c:pt idx="3866">
                  <c:v>310</c:v>
                </c:pt>
                <c:pt idx="3867">
                  <c:v>310</c:v>
                </c:pt>
                <c:pt idx="3868">
                  <c:v>310</c:v>
                </c:pt>
                <c:pt idx="3869">
                  <c:v>309</c:v>
                </c:pt>
                <c:pt idx="3870">
                  <c:v>309</c:v>
                </c:pt>
                <c:pt idx="3871">
                  <c:v>309</c:v>
                </c:pt>
                <c:pt idx="3872">
                  <c:v>309</c:v>
                </c:pt>
                <c:pt idx="3873">
                  <c:v>309</c:v>
                </c:pt>
                <c:pt idx="3874">
                  <c:v>308</c:v>
                </c:pt>
                <c:pt idx="3875">
                  <c:v>308</c:v>
                </c:pt>
                <c:pt idx="3876">
                  <c:v>308</c:v>
                </c:pt>
                <c:pt idx="3877">
                  <c:v>308</c:v>
                </c:pt>
                <c:pt idx="3878">
                  <c:v>308</c:v>
                </c:pt>
                <c:pt idx="3879">
                  <c:v>308</c:v>
                </c:pt>
                <c:pt idx="3880">
                  <c:v>308</c:v>
                </c:pt>
                <c:pt idx="3881">
                  <c:v>307</c:v>
                </c:pt>
                <c:pt idx="3882">
                  <c:v>307</c:v>
                </c:pt>
                <c:pt idx="3883">
                  <c:v>307</c:v>
                </c:pt>
                <c:pt idx="3884">
                  <c:v>307</c:v>
                </c:pt>
                <c:pt idx="3885">
                  <c:v>307</c:v>
                </c:pt>
                <c:pt idx="3886">
                  <c:v>306</c:v>
                </c:pt>
                <c:pt idx="3887">
                  <c:v>306</c:v>
                </c:pt>
                <c:pt idx="3888">
                  <c:v>306</c:v>
                </c:pt>
                <c:pt idx="3889">
                  <c:v>306</c:v>
                </c:pt>
                <c:pt idx="3890">
                  <c:v>306</c:v>
                </c:pt>
                <c:pt idx="3891">
                  <c:v>305</c:v>
                </c:pt>
                <c:pt idx="3892">
                  <c:v>305</c:v>
                </c:pt>
                <c:pt idx="3893">
                  <c:v>305</c:v>
                </c:pt>
                <c:pt idx="3894">
                  <c:v>305</c:v>
                </c:pt>
                <c:pt idx="3895">
                  <c:v>305</c:v>
                </c:pt>
                <c:pt idx="3896">
                  <c:v>305</c:v>
                </c:pt>
                <c:pt idx="3897">
                  <c:v>305</c:v>
                </c:pt>
                <c:pt idx="3898">
                  <c:v>305</c:v>
                </c:pt>
                <c:pt idx="3899">
                  <c:v>305</c:v>
                </c:pt>
                <c:pt idx="3900">
                  <c:v>305</c:v>
                </c:pt>
                <c:pt idx="3901">
                  <c:v>304</c:v>
                </c:pt>
                <c:pt idx="3902">
                  <c:v>304</c:v>
                </c:pt>
                <c:pt idx="3903">
                  <c:v>304</c:v>
                </c:pt>
                <c:pt idx="3904">
                  <c:v>304</c:v>
                </c:pt>
                <c:pt idx="3905">
                  <c:v>304</c:v>
                </c:pt>
                <c:pt idx="3906">
                  <c:v>304</c:v>
                </c:pt>
                <c:pt idx="3907">
                  <c:v>304</c:v>
                </c:pt>
                <c:pt idx="3908">
                  <c:v>303</c:v>
                </c:pt>
                <c:pt idx="3909">
                  <c:v>303</c:v>
                </c:pt>
                <c:pt idx="3910">
                  <c:v>303</c:v>
                </c:pt>
                <c:pt idx="3911">
                  <c:v>303</c:v>
                </c:pt>
                <c:pt idx="3912">
                  <c:v>303</c:v>
                </c:pt>
                <c:pt idx="3913">
                  <c:v>303</c:v>
                </c:pt>
                <c:pt idx="3914">
                  <c:v>302</c:v>
                </c:pt>
                <c:pt idx="3915">
                  <c:v>302</c:v>
                </c:pt>
                <c:pt idx="3916">
                  <c:v>302</c:v>
                </c:pt>
                <c:pt idx="3917">
                  <c:v>302</c:v>
                </c:pt>
                <c:pt idx="3918">
                  <c:v>302</c:v>
                </c:pt>
                <c:pt idx="3919">
                  <c:v>302</c:v>
                </c:pt>
                <c:pt idx="3920">
                  <c:v>302</c:v>
                </c:pt>
                <c:pt idx="3921">
                  <c:v>302</c:v>
                </c:pt>
                <c:pt idx="3922">
                  <c:v>302</c:v>
                </c:pt>
                <c:pt idx="3923">
                  <c:v>302</c:v>
                </c:pt>
                <c:pt idx="3924">
                  <c:v>301</c:v>
                </c:pt>
                <c:pt idx="3925">
                  <c:v>301</c:v>
                </c:pt>
                <c:pt idx="3926">
                  <c:v>301</c:v>
                </c:pt>
                <c:pt idx="3927">
                  <c:v>301</c:v>
                </c:pt>
                <c:pt idx="3928">
                  <c:v>301</c:v>
                </c:pt>
                <c:pt idx="3929">
                  <c:v>301</c:v>
                </c:pt>
                <c:pt idx="3930">
                  <c:v>301</c:v>
                </c:pt>
                <c:pt idx="3931">
                  <c:v>300</c:v>
                </c:pt>
                <c:pt idx="3932">
                  <c:v>300</c:v>
                </c:pt>
                <c:pt idx="3933">
                  <c:v>300</c:v>
                </c:pt>
                <c:pt idx="3934">
                  <c:v>300</c:v>
                </c:pt>
                <c:pt idx="3935">
                  <c:v>300</c:v>
                </c:pt>
                <c:pt idx="3936">
                  <c:v>300</c:v>
                </c:pt>
                <c:pt idx="3937">
                  <c:v>300</c:v>
                </c:pt>
                <c:pt idx="3938">
                  <c:v>300</c:v>
                </c:pt>
                <c:pt idx="3939">
                  <c:v>299</c:v>
                </c:pt>
                <c:pt idx="3940">
                  <c:v>299</c:v>
                </c:pt>
                <c:pt idx="3941">
                  <c:v>299</c:v>
                </c:pt>
                <c:pt idx="3942">
                  <c:v>299</c:v>
                </c:pt>
                <c:pt idx="3943">
                  <c:v>299</c:v>
                </c:pt>
                <c:pt idx="3944">
                  <c:v>299</c:v>
                </c:pt>
                <c:pt idx="3945">
                  <c:v>298</c:v>
                </c:pt>
                <c:pt idx="3946">
                  <c:v>298</c:v>
                </c:pt>
                <c:pt idx="3947">
                  <c:v>298</c:v>
                </c:pt>
                <c:pt idx="3948">
                  <c:v>298</c:v>
                </c:pt>
                <c:pt idx="3949">
                  <c:v>298</c:v>
                </c:pt>
                <c:pt idx="3950">
                  <c:v>298</c:v>
                </c:pt>
                <c:pt idx="3951">
                  <c:v>298</c:v>
                </c:pt>
                <c:pt idx="3952">
                  <c:v>298</c:v>
                </c:pt>
                <c:pt idx="3953">
                  <c:v>298</c:v>
                </c:pt>
                <c:pt idx="3954">
                  <c:v>298</c:v>
                </c:pt>
                <c:pt idx="3955">
                  <c:v>298</c:v>
                </c:pt>
                <c:pt idx="3956">
                  <c:v>297</c:v>
                </c:pt>
                <c:pt idx="3957">
                  <c:v>297</c:v>
                </c:pt>
                <c:pt idx="3958">
                  <c:v>297</c:v>
                </c:pt>
                <c:pt idx="3959">
                  <c:v>297</c:v>
                </c:pt>
                <c:pt idx="3960">
                  <c:v>297</c:v>
                </c:pt>
                <c:pt idx="3961">
                  <c:v>297</c:v>
                </c:pt>
                <c:pt idx="3962">
                  <c:v>297</c:v>
                </c:pt>
                <c:pt idx="3963">
                  <c:v>297</c:v>
                </c:pt>
                <c:pt idx="3964">
                  <c:v>297</c:v>
                </c:pt>
                <c:pt idx="3965">
                  <c:v>296</c:v>
                </c:pt>
                <c:pt idx="3966">
                  <c:v>296</c:v>
                </c:pt>
                <c:pt idx="3967">
                  <c:v>296</c:v>
                </c:pt>
                <c:pt idx="3968">
                  <c:v>296</c:v>
                </c:pt>
                <c:pt idx="3969">
                  <c:v>296</c:v>
                </c:pt>
                <c:pt idx="3970">
                  <c:v>296</c:v>
                </c:pt>
                <c:pt idx="3971">
                  <c:v>296</c:v>
                </c:pt>
                <c:pt idx="3972">
                  <c:v>296</c:v>
                </c:pt>
                <c:pt idx="3973">
                  <c:v>296</c:v>
                </c:pt>
                <c:pt idx="3974">
                  <c:v>296</c:v>
                </c:pt>
                <c:pt idx="3975">
                  <c:v>296</c:v>
                </c:pt>
                <c:pt idx="3976">
                  <c:v>296</c:v>
                </c:pt>
                <c:pt idx="3977">
                  <c:v>296</c:v>
                </c:pt>
                <c:pt idx="3978">
                  <c:v>295</c:v>
                </c:pt>
                <c:pt idx="3979">
                  <c:v>295</c:v>
                </c:pt>
                <c:pt idx="3980">
                  <c:v>295</c:v>
                </c:pt>
                <c:pt idx="3981">
                  <c:v>295</c:v>
                </c:pt>
                <c:pt idx="3982">
                  <c:v>295</c:v>
                </c:pt>
                <c:pt idx="3983">
                  <c:v>295</c:v>
                </c:pt>
                <c:pt idx="3984">
                  <c:v>295</c:v>
                </c:pt>
                <c:pt idx="3985">
                  <c:v>294</c:v>
                </c:pt>
                <c:pt idx="3986">
                  <c:v>294</c:v>
                </c:pt>
                <c:pt idx="3987">
                  <c:v>294</c:v>
                </c:pt>
                <c:pt idx="3988">
                  <c:v>294</c:v>
                </c:pt>
                <c:pt idx="3989">
                  <c:v>294</c:v>
                </c:pt>
                <c:pt idx="3990">
                  <c:v>294</c:v>
                </c:pt>
                <c:pt idx="3991">
                  <c:v>294</c:v>
                </c:pt>
                <c:pt idx="3992">
                  <c:v>294</c:v>
                </c:pt>
                <c:pt idx="3993">
                  <c:v>294</c:v>
                </c:pt>
                <c:pt idx="3994">
                  <c:v>294</c:v>
                </c:pt>
                <c:pt idx="3995">
                  <c:v>294</c:v>
                </c:pt>
                <c:pt idx="3996">
                  <c:v>293</c:v>
                </c:pt>
                <c:pt idx="3997">
                  <c:v>293</c:v>
                </c:pt>
                <c:pt idx="3998">
                  <c:v>293</c:v>
                </c:pt>
                <c:pt idx="3999">
                  <c:v>293</c:v>
                </c:pt>
                <c:pt idx="4000">
                  <c:v>293</c:v>
                </c:pt>
                <c:pt idx="4001">
                  <c:v>293</c:v>
                </c:pt>
                <c:pt idx="4002">
                  <c:v>293</c:v>
                </c:pt>
                <c:pt idx="4003">
                  <c:v>293</c:v>
                </c:pt>
                <c:pt idx="4004">
                  <c:v>292</c:v>
                </c:pt>
                <c:pt idx="4005">
                  <c:v>292</c:v>
                </c:pt>
                <c:pt idx="4006">
                  <c:v>292</c:v>
                </c:pt>
                <c:pt idx="4007">
                  <c:v>292</c:v>
                </c:pt>
                <c:pt idx="4008">
                  <c:v>292</c:v>
                </c:pt>
                <c:pt idx="4009">
                  <c:v>292</c:v>
                </c:pt>
                <c:pt idx="4010">
                  <c:v>292</c:v>
                </c:pt>
                <c:pt idx="4011">
                  <c:v>292</c:v>
                </c:pt>
                <c:pt idx="4012">
                  <c:v>292</c:v>
                </c:pt>
                <c:pt idx="4013">
                  <c:v>292</c:v>
                </c:pt>
                <c:pt idx="4014">
                  <c:v>291</c:v>
                </c:pt>
                <c:pt idx="4015">
                  <c:v>291</c:v>
                </c:pt>
                <c:pt idx="4016">
                  <c:v>291</c:v>
                </c:pt>
                <c:pt idx="4017">
                  <c:v>291</c:v>
                </c:pt>
                <c:pt idx="4018">
                  <c:v>291</c:v>
                </c:pt>
                <c:pt idx="4019">
                  <c:v>291</c:v>
                </c:pt>
                <c:pt idx="4020">
                  <c:v>291</c:v>
                </c:pt>
                <c:pt idx="4021">
                  <c:v>291</c:v>
                </c:pt>
                <c:pt idx="4022">
                  <c:v>291</c:v>
                </c:pt>
                <c:pt idx="4023">
                  <c:v>290</c:v>
                </c:pt>
                <c:pt idx="4024">
                  <c:v>290</c:v>
                </c:pt>
                <c:pt idx="4025">
                  <c:v>290</c:v>
                </c:pt>
                <c:pt idx="4026">
                  <c:v>290</c:v>
                </c:pt>
                <c:pt idx="4027">
                  <c:v>290</c:v>
                </c:pt>
                <c:pt idx="4028">
                  <c:v>290</c:v>
                </c:pt>
                <c:pt idx="4029">
                  <c:v>290</c:v>
                </c:pt>
                <c:pt idx="4030">
                  <c:v>290</c:v>
                </c:pt>
                <c:pt idx="4031">
                  <c:v>290</c:v>
                </c:pt>
                <c:pt idx="4032">
                  <c:v>289</c:v>
                </c:pt>
                <c:pt idx="4033">
                  <c:v>289</c:v>
                </c:pt>
                <c:pt idx="4034">
                  <c:v>289</c:v>
                </c:pt>
                <c:pt idx="4035">
                  <c:v>288</c:v>
                </c:pt>
                <c:pt idx="4036">
                  <c:v>288</c:v>
                </c:pt>
                <c:pt idx="4037">
                  <c:v>288</c:v>
                </c:pt>
                <c:pt idx="4038">
                  <c:v>288</c:v>
                </c:pt>
                <c:pt idx="4039">
                  <c:v>288</c:v>
                </c:pt>
                <c:pt idx="4040">
                  <c:v>288</c:v>
                </c:pt>
                <c:pt idx="4041">
                  <c:v>288</c:v>
                </c:pt>
                <c:pt idx="4042">
                  <c:v>288</c:v>
                </c:pt>
                <c:pt idx="4043">
                  <c:v>288</c:v>
                </c:pt>
                <c:pt idx="4044">
                  <c:v>288</c:v>
                </c:pt>
                <c:pt idx="4045">
                  <c:v>288</c:v>
                </c:pt>
                <c:pt idx="4046">
                  <c:v>287</c:v>
                </c:pt>
                <c:pt idx="4047">
                  <c:v>287</c:v>
                </c:pt>
                <c:pt idx="4048">
                  <c:v>287</c:v>
                </c:pt>
                <c:pt idx="4049">
                  <c:v>287</c:v>
                </c:pt>
                <c:pt idx="4050">
                  <c:v>287</c:v>
                </c:pt>
                <c:pt idx="4051">
                  <c:v>287</c:v>
                </c:pt>
                <c:pt idx="4052">
                  <c:v>287</c:v>
                </c:pt>
                <c:pt idx="4053">
                  <c:v>287</c:v>
                </c:pt>
                <c:pt idx="4054">
                  <c:v>287</c:v>
                </c:pt>
                <c:pt idx="4055">
                  <c:v>287</c:v>
                </c:pt>
                <c:pt idx="4056">
                  <c:v>286</c:v>
                </c:pt>
                <c:pt idx="4057">
                  <c:v>286</c:v>
                </c:pt>
                <c:pt idx="4058">
                  <c:v>286</c:v>
                </c:pt>
                <c:pt idx="4059">
                  <c:v>286</c:v>
                </c:pt>
                <c:pt idx="4060">
                  <c:v>286</c:v>
                </c:pt>
                <c:pt idx="4061">
                  <c:v>286</c:v>
                </c:pt>
                <c:pt idx="4062">
                  <c:v>285</c:v>
                </c:pt>
                <c:pt idx="4063">
                  <c:v>285</c:v>
                </c:pt>
                <c:pt idx="4064">
                  <c:v>285</c:v>
                </c:pt>
                <c:pt idx="4065">
                  <c:v>285</c:v>
                </c:pt>
                <c:pt idx="4066">
                  <c:v>285</c:v>
                </c:pt>
                <c:pt idx="4067">
                  <c:v>285</c:v>
                </c:pt>
                <c:pt idx="4068">
                  <c:v>285</c:v>
                </c:pt>
                <c:pt idx="4069">
                  <c:v>285</c:v>
                </c:pt>
                <c:pt idx="4070">
                  <c:v>285</c:v>
                </c:pt>
                <c:pt idx="4071">
                  <c:v>285</c:v>
                </c:pt>
                <c:pt idx="4072">
                  <c:v>285</c:v>
                </c:pt>
                <c:pt idx="4073">
                  <c:v>285</c:v>
                </c:pt>
                <c:pt idx="4074">
                  <c:v>284</c:v>
                </c:pt>
                <c:pt idx="4075">
                  <c:v>284</c:v>
                </c:pt>
                <c:pt idx="4076">
                  <c:v>284</c:v>
                </c:pt>
                <c:pt idx="4077">
                  <c:v>284</c:v>
                </c:pt>
                <c:pt idx="4078">
                  <c:v>284</c:v>
                </c:pt>
                <c:pt idx="4079">
                  <c:v>284</c:v>
                </c:pt>
                <c:pt idx="4080">
                  <c:v>284</c:v>
                </c:pt>
                <c:pt idx="4081">
                  <c:v>283</c:v>
                </c:pt>
                <c:pt idx="4082">
                  <c:v>283</c:v>
                </c:pt>
                <c:pt idx="4083">
                  <c:v>283</c:v>
                </c:pt>
                <c:pt idx="4084">
                  <c:v>283</c:v>
                </c:pt>
                <c:pt idx="4085">
                  <c:v>283</c:v>
                </c:pt>
                <c:pt idx="4086">
                  <c:v>283</c:v>
                </c:pt>
                <c:pt idx="4087">
                  <c:v>283</c:v>
                </c:pt>
                <c:pt idx="4088">
                  <c:v>283</c:v>
                </c:pt>
                <c:pt idx="4089">
                  <c:v>282</c:v>
                </c:pt>
                <c:pt idx="4090">
                  <c:v>282</c:v>
                </c:pt>
                <c:pt idx="4091">
                  <c:v>282</c:v>
                </c:pt>
                <c:pt idx="4092">
                  <c:v>282</c:v>
                </c:pt>
                <c:pt idx="4093">
                  <c:v>282</c:v>
                </c:pt>
                <c:pt idx="4094">
                  <c:v>282</c:v>
                </c:pt>
                <c:pt idx="4095">
                  <c:v>282</c:v>
                </c:pt>
                <c:pt idx="4096">
                  <c:v>282</c:v>
                </c:pt>
                <c:pt idx="4097">
                  <c:v>281</c:v>
                </c:pt>
                <c:pt idx="4098">
                  <c:v>281</c:v>
                </c:pt>
                <c:pt idx="4099">
                  <c:v>281</c:v>
                </c:pt>
                <c:pt idx="4100">
                  <c:v>281</c:v>
                </c:pt>
                <c:pt idx="4101">
                  <c:v>281</c:v>
                </c:pt>
                <c:pt idx="4102">
                  <c:v>281</c:v>
                </c:pt>
                <c:pt idx="4103">
                  <c:v>281</c:v>
                </c:pt>
                <c:pt idx="4104">
                  <c:v>280</c:v>
                </c:pt>
                <c:pt idx="4105">
                  <c:v>280</c:v>
                </c:pt>
                <c:pt idx="4106">
                  <c:v>280</c:v>
                </c:pt>
                <c:pt idx="4107">
                  <c:v>280</c:v>
                </c:pt>
                <c:pt idx="4108">
                  <c:v>280</c:v>
                </c:pt>
                <c:pt idx="4109">
                  <c:v>280</c:v>
                </c:pt>
                <c:pt idx="4110">
                  <c:v>280</c:v>
                </c:pt>
                <c:pt idx="4111">
                  <c:v>280</c:v>
                </c:pt>
                <c:pt idx="4112">
                  <c:v>280</c:v>
                </c:pt>
                <c:pt idx="4113">
                  <c:v>279</c:v>
                </c:pt>
                <c:pt idx="4114">
                  <c:v>279</c:v>
                </c:pt>
                <c:pt idx="4115">
                  <c:v>279</c:v>
                </c:pt>
                <c:pt idx="4116">
                  <c:v>279</c:v>
                </c:pt>
                <c:pt idx="4117">
                  <c:v>279</c:v>
                </c:pt>
                <c:pt idx="4118">
                  <c:v>279</c:v>
                </c:pt>
                <c:pt idx="4119">
                  <c:v>279</c:v>
                </c:pt>
                <c:pt idx="4120">
                  <c:v>279</c:v>
                </c:pt>
                <c:pt idx="4121">
                  <c:v>278</c:v>
                </c:pt>
                <c:pt idx="4122">
                  <c:v>278</c:v>
                </c:pt>
                <c:pt idx="4123">
                  <c:v>278</c:v>
                </c:pt>
                <c:pt idx="4124">
                  <c:v>278</c:v>
                </c:pt>
                <c:pt idx="4125">
                  <c:v>278</c:v>
                </c:pt>
                <c:pt idx="4126">
                  <c:v>278</c:v>
                </c:pt>
                <c:pt idx="4127">
                  <c:v>278</c:v>
                </c:pt>
                <c:pt idx="4128">
                  <c:v>277</c:v>
                </c:pt>
                <c:pt idx="4129">
                  <c:v>277</c:v>
                </c:pt>
                <c:pt idx="4130">
                  <c:v>277</c:v>
                </c:pt>
                <c:pt idx="4131">
                  <c:v>277</c:v>
                </c:pt>
                <c:pt idx="4132">
                  <c:v>277</c:v>
                </c:pt>
                <c:pt idx="4133">
                  <c:v>276</c:v>
                </c:pt>
                <c:pt idx="4134">
                  <c:v>276</c:v>
                </c:pt>
                <c:pt idx="4135">
                  <c:v>276</c:v>
                </c:pt>
                <c:pt idx="4136">
                  <c:v>276</c:v>
                </c:pt>
                <c:pt idx="4137">
                  <c:v>276</c:v>
                </c:pt>
                <c:pt idx="4138">
                  <c:v>275</c:v>
                </c:pt>
                <c:pt idx="4139">
                  <c:v>275</c:v>
                </c:pt>
                <c:pt idx="4140">
                  <c:v>275</c:v>
                </c:pt>
                <c:pt idx="4141">
                  <c:v>275</c:v>
                </c:pt>
                <c:pt idx="4142">
                  <c:v>275</c:v>
                </c:pt>
                <c:pt idx="4143">
                  <c:v>275</c:v>
                </c:pt>
                <c:pt idx="4144">
                  <c:v>275</c:v>
                </c:pt>
                <c:pt idx="4145">
                  <c:v>275</c:v>
                </c:pt>
                <c:pt idx="4146">
                  <c:v>275</c:v>
                </c:pt>
                <c:pt idx="4147">
                  <c:v>275</c:v>
                </c:pt>
                <c:pt idx="4148">
                  <c:v>274</c:v>
                </c:pt>
                <c:pt idx="4149">
                  <c:v>274</c:v>
                </c:pt>
                <c:pt idx="4150">
                  <c:v>274</c:v>
                </c:pt>
                <c:pt idx="4151">
                  <c:v>274</c:v>
                </c:pt>
                <c:pt idx="4152">
                  <c:v>274</c:v>
                </c:pt>
                <c:pt idx="4153">
                  <c:v>274</c:v>
                </c:pt>
                <c:pt idx="4154">
                  <c:v>274</c:v>
                </c:pt>
                <c:pt idx="4155">
                  <c:v>274</c:v>
                </c:pt>
                <c:pt idx="4156">
                  <c:v>274</c:v>
                </c:pt>
                <c:pt idx="4157">
                  <c:v>274</c:v>
                </c:pt>
                <c:pt idx="4158">
                  <c:v>273</c:v>
                </c:pt>
                <c:pt idx="4159">
                  <c:v>273</c:v>
                </c:pt>
                <c:pt idx="4160">
                  <c:v>273</c:v>
                </c:pt>
                <c:pt idx="4161">
                  <c:v>273</c:v>
                </c:pt>
                <c:pt idx="4162">
                  <c:v>273</c:v>
                </c:pt>
                <c:pt idx="4163">
                  <c:v>273</c:v>
                </c:pt>
                <c:pt idx="4164">
                  <c:v>273</c:v>
                </c:pt>
                <c:pt idx="4165">
                  <c:v>273</c:v>
                </c:pt>
                <c:pt idx="4166">
                  <c:v>273</c:v>
                </c:pt>
                <c:pt idx="4167">
                  <c:v>273</c:v>
                </c:pt>
                <c:pt idx="4168">
                  <c:v>273</c:v>
                </c:pt>
                <c:pt idx="4169">
                  <c:v>273</c:v>
                </c:pt>
                <c:pt idx="4170">
                  <c:v>273</c:v>
                </c:pt>
                <c:pt idx="4171">
                  <c:v>272</c:v>
                </c:pt>
                <c:pt idx="4172">
                  <c:v>272</c:v>
                </c:pt>
                <c:pt idx="4173">
                  <c:v>272</c:v>
                </c:pt>
                <c:pt idx="4174">
                  <c:v>272</c:v>
                </c:pt>
                <c:pt idx="4175">
                  <c:v>272</c:v>
                </c:pt>
                <c:pt idx="4176">
                  <c:v>272</c:v>
                </c:pt>
                <c:pt idx="4177">
                  <c:v>272</c:v>
                </c:pt>
                <c:pt idx="4178">
                  <c:v>272</c:v>
                </c:pt>
                <c:pt idx="4179">
                  <c:v>272</c:v>
                </c:pt>
                <c:pt idx="4180">
                  <c:v>272</c:v>
                </c:pt>
                <c:pt idx="4181">
                  <c:v>272</c:v>
                </c:pt>
                <c:pt idx="4182">
                  <c:v>272</c:v>
                </c:pt>
                <c:pt idx="4183">
                  <c:v>271</c:v>
                </c:pt>
                <c:pt idx="4184">
                  <c:v>271</c:v>
                </c:pt>
                <c:pt idx="4185">
                  <c:v>271</c:v>
                </c:pt>
                <c:pt idx="4186">
                  <c:v>271</c:v>
                </c:pt>
                <c:pt idx="4187">
                  <c:v>271</c:v>
                </c:pt>
                <c:pt idx="4188">
                  <c:v>271</c:v>
                </c:pt>
                <c:pt idx="4189">
                  <c:v>271</c:v>
                </c:pt>
                <c:pt idx="4190">
                  <c:v>271</c:v>
                </c:pt>
                <c:pt idx="4191">
                  <c:v>271</c:v>
                </c:pt>
                <c:pt idx="4192">
                  <c:v>271</c:v>
                </c:pt>
                <c:pt idx="4193">
                  <c:v>271</c:v>
                </c:pt>
                <c:pt idx="4194">
                  <c:v>271</c:v>
                </c:pt>
                <c:pt idx="4195">
                  <c:v>270</c:v>
                </c:pt>
                <c:pt idx="4196">
                  <c:v>270</c:v>
                </c:pt>
                <c:pt idx="4197">
                  <c:v>270</c:v>
                </c:pt>
                <c:pt idx="4198">
                  <c:v>270</c:v>
                </c:pt>
                <c:pt idx="4199">
                  <c:v>270</c:v>
                </c:pt>
                <c:pt idx="4200">
                  <c:v>270</c:v>
                </c:pt>
                <c:pt idx="4201">
                  <c:v>270</c:v>
                </c:pt>
                <c:pt idx="4202">
                  <c:v>269</c:v>
                </c:pt>
                <c:pt idx="4203">
                  <c:v>269</c:v>
                </c:pt>
                <c:pt idx="4204">
                  <c:v>269</c:v>
                </c:pt>
                <c:pt idx="4205">
                  <c:v>268</c:v>
                </c:pt>
                <c:pt idx="4206">
                  <c:v>268</c:v>
                </c:pt>
                <c:pt idx="4207">
                  <c:v>268</c:v>
                </c:pt>
                <c:pt idx="4208">
                  <c:v>268</c:v>
                </c:pt>
                <c:pt idx="4209">
                  <c:v>268</c:v>
                </c:pt>
                <c:pt idx="4210">
                  <c:v>268</c:v>
                </c:pt>
                <c:pt idx="4211">
                  <c:v>267</c:v>
                </c:pt>
                <c:pt idx="4212">
                  <c:v>267</c:v>
                </c:pt>
                <c:pt idx="4213">
                  <c:v>267</c:v>
                </c:pt>
                <c:pt idx="4214">
                  <c:v>267</c:v>
                </c:pt>
                <c:pt idx="4215">
                  <c:v>267</c:v>
                </c:pt>
                <c:pt idx="4216">
                  <c:v>267</c:v>
                </c:pt>
                <c:pt idx="4217">
                  <c:v>267</c:v>
                </c:pt>
                <c:pt idx="4218">
                  <c:v>267</c:v>
                </c:pt>
                <c:pt idx="4219">
                  <c:v>267</c:v>
                </c:pt>
                <c:pt idx="4220">
                  <c:v>267</c:v>
                </c:pt>
                <c:pt idx="4221">
                  <c:v>267</c:v>
                </c:pt>
                <c:pt idx="4222">
                  <c:v>267</c:v>
                </c:pt>
                <c:pt idx="4223">
                  <c:v>267</c:v>
                </c:pt>
                <c:pt idx="4224">
                  <c:v>267</c:v>
                </c:pt>
                <c:pt idx="4225">
                  <c:v>267</c:v>
                </c:pt>
                <c:pt idx="4226">
                  <c:v>266</c:v>
                </c:pt>
                <c:pt idx="4227">
                  <c:v>266</c:v>
                </c:pt>
                <c:pt idx="4228">
                  <c:v>266</c:v>
                </c:pt>
                <c:pt idx="4229">
                  <c:v>266</c:v>
                </c:pt>
                <c:pt idx="4230">
                  <c:v>266</c:v>
                </c:pt>
                <c:pt idx="4231">
                  <c:v>266</c:v>
                </c:pt>
                <c:pt idx="4232">
                  <c:v>266</c:v>
                </c:pt>
                <c:pt idx="4233">
                  <c:v>266</c:v>
                </c:pt>
                <c:pt idx="4234">
                  <c:v>265</c:v>
                </c:pt>
                <c:pt idx="4235">
                  <c:v>265</c:v>
                </c:pt>
                <c:pt idx="4236">
                  <c:v>265</c:v>
                </c:pt>
                <c:pt idx="4237">
                  <c:v>265</c:v>
                </c:pt>
                <c:pt idx="4238">
                  <c:v>265</c:v>
                </c:pt>
                <c:pt idx="4239">
                  <c:v>265</c:v>
                </c:pt>
                <c:pt idx="4240">
                  <c:v>265</c:v>
                </c:pt>
                <c:pt idx="4241">
                  <c:v>265</c:v>
                </c:pt>
                <c:pt idx="4242">
                  <c:v>265</c:v>
                </c:pt>
                <c:pt idx="4243">
                  <c:v>265</c:v>
                </c:pt>
                <c:pt idx="4244">
                  <c:v>265</c:v>
                </c:pt>
                <c:pt idx="4245">
                  <c:v>265</c:v>
                </c:pt>
                <c:pt idx="4246">
                  <c:v>264</c:v>
                </c:pt>
                <c:pt idx="4247">
                  <c:v>264</c:v>
                </c:pt>
                <c:pt idx="4248">
                  <c:v>264</c:v>
                </c:pt>
                <c:pt idx="4249">
                  <c:v>264</c:v>
                </c:pt>
                <c:pt idx="4250">
                  <c:v>264</c:v>
                </c:pt>
                <c:pt idx="4251">
                  <c:v>264</c:v>
                </c:pt>
                <c:pt idx="4252">
                  <c:v>264</c:v>
                </c:pt>
                <c:pt idx="4253">
                  <c:v>264</c:v>
                </c:pt>
                <c:pt idx="4254">
                  <c:v>264</c:v>
                </c:pt>
                <c:pt idx="4255">
                  <c:v>264</c:v>
                </c:pt>
                <c:pt idx="4256">
                  <c:v>264</c:v>
                </c:pt>
                <c:pt idx="4257">
                  <c:v>263</c:v>
                </c:pt>
                <c:pt idx="4258">
                  <c:v>263</c:v>
                </c:pt>
                <c:pt idx="4259">
                  <c:v>263</c:v>
                </c:pt>
                <c:pt idx="4260">
                  <c:v>263</c:v>
                </c:pt>
                <c:pt idx="4261">
                  <c:v>263</c:v>
                </c:pt>
                <c:pt idx="4262">
                  <c:v>263</c:v>
                </c:pt>
                <c:pt idx="4263">
                  <c:v>263</c:v>
                </c:pt>
                <c:pt idx="4264">
                  <c:v>263</c:v>
                </c:pt>
                <c:pt idx="4265">
                  <c:v>263</c:v>
                </c:pt>
                <c:pt idx="4266">
                  <c:v>263</c:v>
                </c:pt>
                <c:pt idx="4267">
                  <c:v>263</c:v>
                </c:pt>
                <c:pt idx="4268">
                  <c:v>263</c:v>
                </c:pt>
                <c:pt idx="4269">
                  <c:v>263</c:v>
                </c:pt>
                <c:pt idx="4270">
                  <c:v>263</c:v>
                </c:pt>
                <c:pt idx="4271">
                  <c:v>262</c:v>
                </c:pt>
                <c:pt idx="4272">
                  <c:v>262</c:v>
                </c:pt>
                <c:pt idx="4273">
                  <c:v>262</c:v>
                </c:pt>
                <c:pt idx="4274">
                  <c:v>262</c:v>
                </c:pt>
                <c:pt idx="4275">
                  <c:v>262</c:v>
                </c:pt>
                <c:pt idx="4276">
                  <c:v>262</c:v>
                </c:pt>
                <c:pt idx="4277">
                  <c:v>262</c:v>
                </c:pt>
                <c:pt idx="4278">
                  <c:v>262</c:v>
                </c:pt>
                <c:pt idx="4279">
                  <c:v>262</c:v>
                </c:pt>
                <c:pt idx="4280">
                  <c:v>262</c:v>
                </c:pt>
                <c:pt idx="4281">
                  <c:v>262</c:v>
                </c:pt>
                <c:pt idx="4282">
                  <c:v>261</c:v>
                </c:pt>
                <c:pt idx="4283">
                  <c:v>261</c:v>
                </c:pt>
                <c:pt idx="4284">
                  <c:v>261</c:v>
                </c:pt>
                <c:pt idx="4285">
                  <c:v>261</c:v>
                </c:pt>
                <c:pt idx="4286">
                  <c:v>261</c:v>
                </c:pt>
                <c:pt idx="4287">
                  <c:v>261</c:v>
                </c:pt>
                <c:pt idx="4288">
                  <c:v>261</c:v>
                </c:pt>
                <c:pt idx="4289">
                  <c:v>261</c:v>
                </c:pt>
                <c:pt idx="4290">
                  <c:v>261</c:v>
                </c:pt>
                <c:pt idx="4291">
                  <c:v>261</c:v>
                </c:pt>
                <c:pt idx="4292">
                  <c:v>261</c:v>
                </c:pt>
                <c:pt idx="4293">
                  <c:v>261</c:v>
                </c:pt>
                <c:pt idx="4294">
                  <c:v>261</c:v>
                </c:pt>
                <c:pt idx="4295">
                  <c:v>261</c:v>
                </c:pt>
                <c:pt idx="4296">
                  <c:v>261</c:v>
                </c:pt>
                <c:pt idx="4297">
                  <c:v>260</c:v>
                </c:pt>
                <c:pt idx="4298">
                  <c:v>260</c:v>
                </c:pt>
                <c:pt idx="4299">
                  <c:v>260</c:v>
                </c:pt>
                <c:pt idx="4300">
                  <c:v>260</c:v>
                </c:pt>
                <c:pt idx="4301">
                  <c:v>260</c:v>
                </c:pt>
                <c:pt idx="4302">
                  <c:v>260</c:v>
                </c:pt>
                <c:pt idx="4303">
                  <c:v>260</c:v>
                </c:pt>
                <c:pt idx="4304">
                  <c:v>260</c:v>
                </c:pt>
                <c:pt idx="4305">
                  <c:v>260</c:v>
                </c:pt>
                <c:pt idx="4306">
                  <c:v>259</c:v>
                </c:pt>
                <c:pt idx="4307">
                  <c:v>259</c:v>
                </c:pt>
                <c:pt idx="4308">
                  <c:v>259</c:v>
                </c:pt>
                <c:pt idx="4309">
                  <c:v>259</c:v>
                </c:pt>
                <c:pt idx="4310">
                  <c:v>259</c:v>
                </c:pt>
                <c:pt idx="4311">
                  <c:v>259</c:v>
                </c:pt>
                <c:pt idx="4312">
                  <c:v>259</c:v>
                </c:pt>
                <c:pt idx="4313">
                  <c:v>259</c:v>
                </c:pt>
                <c:pt idx="4314">
                  <c:v>259</c:v>
                </c:pt>
                <c:pt idx="4315">
                  <c:v>259</c:v>
                </c:pt>
                <c:pt idx="4316">
                  <c:v>258</c:v>
                </c:pt>
                <c:pt idx="4317">
                  <c:v>258</c:v>
                </c:pt>
                <c:pt idx="4318">
                  <c:v>258</c:v>
                </c:pt>
                <c:pt idx="4319">
                  <c:v>258</c:v>
                </c:pt>
                <c:pt idx="4320">
                  <c:v>258</c:v>
                </c:pt>
                <c:pt idx="4321">
                  <c:v>258</c:v>
                </c:pt>
                <c:pt idx="4322">
                  <c:v>258</c:v>
                </c:pt>
                <c:pt idx="4323">
                  <c:v>258</c:v>
                </c:pt>
                <c:pt idx="4324">
                  <c:v>258</c:v>
                </c:pt>
                <c:pt idx="4325">
                  <c:v>258</c:v>
                </c:pt>
                <c:pt idx="4326">
                  <c:v>257</c:v>
                </c:pt>
                <c:pt idx="4327">
                  <c:v>257</c:v>
                </c:pt>
                <c:pt idx="4328">
                  <c:v>257</c:v>
                </c:pt>
                <c:pt idx="4329">
                  <c:v>257</c:v>
                </c:pt>
                <c:pt idx="4330">
                  <c:v>257</c:v>
                </c:pt>
                <c:pt idx="4331">
                  <c:v>257</c:v>
                </c:pt>
                <c:pt idx="4332">
                  <c:v>257</c:v>
                </c:pt>
                <c:pt idx="4333">
                  <c:v>257</c:v>
                </c:pt>
                <c:pt idx="4334">
                  <c:v>257</c:v>
                </c:pt>
                <c:pt idx="4335">
                  <c:v>256</c:v>
                </c:pt>
                <c:pt idx="4336">
                  <c:v>256</c:v>
                </c:pt>
                <c:pt idx="4337">
                  <c:v>256</c:v>
                </c:pt>
                <c:pt idx="4338">
                  <c:v>256</c:v>
                </c:pt>
                <c:pt idx="4339">
                  <c:v>256</c:v>
                </c:pt>
                <c:pt idx="4340">
                  <c:v>256</c:v>
                </c:pt>
                <c:pt idx="4341">
                  <c:v>256</c:v>
                </c:pt>
                <c:pt idx="4342">
                  <c:v>256</c:v>
                </c:pt>
                <c:pt idx="4343">
                  <c:v>256</c:v>
                </c:pt>
                <c:pt idx="4344">
                  <c:v>255</c:v>
                </c:pt>
                <c:pt idx="4345">
                  <c:v>255</c:v>
                </c:pt>
                <c:pt idx="4346">
                  <c:v>255</c:v>
                </c:pt>
                <c:pt idx="4347">
                  <c:v>255</c:v>
                </c:pt>
                <c:pt idx="4348">
                  <c:v>255</c:v>
                </c:pt>
                <c:pt idx="4349">
                  <c:v>255</c:v>
                </c:pt>
                <c:pt idx="4350">
                  <c:v>255</c:v>
                </c:pt>
                <c:pt idx="4351">
                  <c:v>255</c:v>
                </c:pt>
                <c:pt idx="4352">
                  <c:v>254</c:v>
                </c:pt>
                <c:pt idx="4353">
                  <c:v>254</c:v>
                </c:pt>
                <c:pt idx="4354">
                  <c:v>254</c:v>
                </c:pt>
                <c:pt idx="4355">
                  <c:v>254</c:v>
                </c:pt>
                <c:pt idx="4356">
                  <c:v>254</c:v>
                </c:pt>
                <c:pt idx="4357">
                  <c:v>254</c:v>
                </c:pt>
                <c:pt idx="4358">
                  <c:v>254</c:v>
                </c:pt>
                <c:pt idx="4359">
                  <c:v>254</c:v>
                </c:pt>
                <c:pt idx="4360">
                  <c:v>254</c:v>
                </c:pt>
                <c:pt idx="4361">
                  <c:v>254</c:v>
                </c:pt>
                <c:pt idx="4362">
                  <c:v>254</c:v>
                </c:pt>
                <c:pt idx="4363">
                  <c:v>254</c:v>
                </c:pt>
                <c:pt idx="4364">
                  <c:v>254</c:v>
                </c:pt>
                <c:pt idx="4365">
                  <c:v>254</c:v>
                </c:pt>
                <c:pt idx="4366">
                  <c:v>254</c:v>
                </c:pt>
                <c:pt idx="4367">
                  <c:v>253</c:v>
                </c:pt>
                <c:pt idx="4368">
                  <c:v>253</c:v>
                </c:pt>
                <c:pt idx="4369">
                  <c:v>253</c:v>
                </c:pt>
                <c:pt idx="4370">
                  <c:v>253</c:v>
                </c:pt>
                <c:pt idx="4371">
                  <c:v>253</c:v>
                </c:pt>
                <c:pt idx="4372">
                  <c:v>253</c:v>
                </c:pt>
                <c:pt idx="4373">
                  <c:v>253</c:v>
                </c:pt>
                <c:pt idx="4374">
                  <c:v>253</c:v>
                </c:pt>
                <c:pt idx="4375">
                  <c:v>253</c:v>
                </c:pt>
                <c:pt idx="4376">
                  <c:v>253</c:v>
                </c:pt>
                <c:pt idx="4377">
                  <c:v>253</c:v>
                </c:pt>
                <c:pt idx="4378">
                  <c:v>252</c:v>
                </c:pt>
                <c:pt idx="4379">
                  <c:v>252</c:v>
                </c:pt>
                <c:pt idx="4380">
                  <c:v>252</c:v>
                </c:pt>
                <c:pt idx="4381">
                  <c:v>252</c:v>
                </c:pt>
                <c:pt idx="4382">
                  <c:v>252</c:v>
                </c:pt>
                <c:pt idx="4383">
                  <c:v>252</c:v>
                </c:pt>
                <c:pt idx="4384">
                  <c:v>252</c:v>
                </c:pt>
                <c:pt idx="4385">
                  <c:v>252</c:v>
                </c:pt>
                <c:pt idx="4386">
                  <c:v>252</c:v>
                </c:pt>
                <c:pt idx="4387">
                  <c:v>252</c:v>
                </c:pt>
                <c:pt idx="4388">
                  <c:v>251</c:v>
                </c:pt>
                <c:pt idx="4389">
                  <c:v>251</c:v>
                </c:pt>
                <c:pt idx="4390">
                  <c:v>251</c:v>
                </c:pt>
                <c:pt idx="4391">
                  <c:v>251</c:v>
                </c:pt>
                <c:pt idx="4392">
                  <c:v>251</c:v>
                </c:pt>
                <c:pt idx="4393">
                  <c:v>251</c:v>
                </c:pt>
                <c:pt idx="4394">
                  <c:v>251</c:v>
                </c:pt>
                <c:pt idx="4395">
                  <c:v>251</c:v>
                </c:pt>
                <c:pt idx="4396">
                  <c:v>251</c:v>
                </c:pt>
                <c:pt idx="4397">
                  <c:v>251</c:v>
                </c:pt>
                <c:pt idx="4398">
                  <c:v>251</c:v>
                </c:pt>
                <c:pt idx="4399">
                  <c:v>251</c:v>
                </c:pt>
                <c:pt idx="4400">
                  <c:v>251</c:v>
                </c:pt>
                <c:pt idx="4401">
                  <c:v>251</c:v>
                </c:pt>
                <c:pt idx="4402">
                  <c:v>250</c:v>
                </c:pt>
                <c:pt idx="4403">
                  <c:v>250</c:v>
                </c:pt>
                <c:pt idx="4404">
                  <c:v>250</c:v>
                </c:pt>
                <c:pt idx="4405">
                  <c:v>250</c:v>
                </c:pt>
                <c:pt idx="4406">
                  <c:v>250</c:v>
                </c:pt>
                <c:pt idx="4407">
                  <c:v>250</c:v>
                </c:pt>
                <c:pt idx="4408">
                  <c:v>250</c:v>
                </c:pt>
                <c:pt idx="4409">
                  <c:v>250</c:v>
                </c:pt>
                <c:pt idx="4410">
                  <c:v>250</c:v>
                </c:pt>
                <c:pt idx="4411">
                  <c:v>250</c:v>
                </c:pt>
                <c:pt idx="4412">
                  <c:v>250</c:v>
                </c:pt>
                <c:pt idx="4413">
                  <c:v>250</c:v>
                </c:pt>
                <c:pt idx="4414">
                  <c:v>250</c:v>
                </c:pt>
                <c:pt idx="4415">
                  <c:v>250</c:v>
                </c:pt>
                <c:pt idx="4416">
                  <c:v>250</c:v>
                </c:pt>
                <c:pt idx="4417">
                  <c:v>250</c:v>
                </c:pt>
                <c:pt idx="4418">
                  <c:v>249</c:v>
                </c:pt>
                <c:pt idx="4419">
                  <c:v>249</c:v>
                </c:pt>
                <c:pt idx="4420">
                  <c:v>249</c:v>
                </c:pt>
                <c:pt idx="4421">
                  <c:v>249</c:v>
                </c:pt>
                <c:pt idx="4422">
                  <c:v>249</c:v>
                </c:pt>
                <c:pt idx="4423">
                  <c:v>249</c:v>
                </c:pt>
                <c:pt idx="4424">
                  <c:v>249</c:v>
                </c:pt>
                <c:pt idx="4425">
                  <c:v>249</c:v>
                </c:pt>
                <c:pt idx="4426">
                  <c:v>249</c:v>
                </c:pt>
                <c:pt idx="4427">
                  <c:v>249</c:v>
                </c:pt>
                <c:pt idx="4428">
                  <c:v>249</c:v>
                </c:pt>
                <c:pt idx="4429">
                  <c:v>249</c:v>
                </c:pt>
                <c:pt idx="4430">
                  <c:v>248</c:v>
                </c:pt>
                <c:pt idx="4431">
                  <c:v>248</c:v>
                </c:pt>
                <c:pt idx="4432">
                  <c:v>248</c:v>
                </c:pt>
                <c:pt idx="4433">
                  <c:v>248</c:v>
                </c:pt>
                <c:pt idx="4434">
                  <c:v>248</c:v>
                </c:pt>
                <c:pt idx="4435">
                  <c:v>248</c:v>
                </c:pt>
                <c:pt idx="4436">
                  <c:v>248</c:v>
                </c:pt>
                <c:pt idx="4437">
                  <c:v>248</c:v>
                </c:pt>
                <c:pt idx="4438">
                  <c:v>248</c:v>
                </c:pt>
                <c:pt idx="4439">
                  <c:v>248</c:v>
                </c:pt>
                <c:pt idx="4440">
                  <c:v>248</c:v>
                </c:pt>
                <c:pt idx="4441">
                  <c:v>248</c:v>
                </c:pt>
                <c:pt idx="4442">
                  <c:v>248</c:v>
                </c:pt>
                <c:pt idx="4443">
                  <c:v>247</c:v>
                </c:pt>
                <c:pt idx="4444">
                  <c:v>247</c:v>
                </c:pt>
                <c:pt idx="4445">
                  <c:v>247</c:v>
                </c:pt>
                <c:pt idx="4446">
                  <c:v>247</c:v>
                </c:pt>
                <c:pt idx="4447">
                  <c:v>247</c:v>
                </c:pt>
                <c:pt idx="4448">
                  <c:v>247</c:v>
                </c:pt>
                <c:pt idx="4449">
                  <c:v>247</c:v>
                </c:pt>
                <c:pt idx="4450">
                  <c:v>247</c:v>
                </c:pt>
                <c:pt idx="4451">
                  <c:v>247</c:v>
                </c:pt>
                <c:pt idx="4452">
                  <c:v>247</c:v>
                </c:pt>
                <c:pt idx="4453">
                  <c:v>247</c:v>
                </c:pt>
                <c:pt idx="4454">
                  <c:v>247</c:v>
                </c:pt>
                <c:pt idx="4455">
                  <c:v>247</c:v>
                </c:pt>
                <c:pt idx="4456">
                  <c:v>247</c:v>
                </c:pt>
                <c:pt idx="4457">
                  <c:v>247</c:v>
                </c:pt>
                <c:pt idx="4458">
                  <c:v>246</c:v>
                </c:pt>
                <c:pt idx="4459">
                  <c:v>246</c:v>
                </c:pt>
                <c:pt idx="4460">
                  <c:v>246</c:v>
                </c:pt>
                <c:pt idx="4461">
                  <c:v>246</c:v>
                </c:pt>
                <c:pt idx="4462">
                  <c:v>246</c:v>
                </c:pt>
                <c:pt idx="4463">
                  <c:v>246</c:v>
                </c:pt>
                <c:pt idx="4464">
                  <c:v>246</c:v>
                </c:pt>
                <c:pt idx="4465">
                  <c:v>246</c:v>
                </c:pt>
                <c:pt idx="4466">
                  <c:v>246</c:v>
                </c:pt>
                <c:pt idx="4467">
                  <c:v>246</c:v>
                </c:pt>
                <c:pt idx="4468">
                  <c:v>246</c:v>
                </c:pt>
                <c:pt idx="4469">
                  <c:v>245</c:v>
                </c:pt>
                <c:pt idx="4470">
                  <c:v>245</c:v>
                </c:pt>
                <c:pt idx="4471">
                  <c:v>245</c:v>
                </c:pt>
                <c:pt idx="4472">
                  <c:v>245</c:v>
                </c:pt>
                <c:pt idx="4473">
                  <c:v>245</c:v>
                </c:pt>
                <c:pt idx="4474">
                  <c:v>245</c:v>
                </c:pt>
                <c:pt idx="4475">
                  <c:v>245</c:v>
                </c:pt>
                <c:pt idx="4476">
                  <c:v>245</c:v>
                </c:pt>
                <c:pt idx="4477">
                  <c:v>245</c:v>
                </c:pt>
                <c:pt idx="4478">
                  <c:v>245</c:v>
                </c:pt>
                <c:pt idx="4479">
                  <c:v>245</c:v>
                </c:pt>
                <c:pt idx="4480">
                  <c:v>245</c:v>
                </c:pt>
                <c:pt idx="4481">
                  <c:v>245</c:v>
                </c:pt>
                <c:pt idx="4482">
                  <c:v>244</c:v>
                </c:pt>
                <c:pt idx="4483">
                  <c:v>244</c:v>
                </c:pt>
                <c:pt idx="4484">
                  <c:v>244</c:v>
                </c:pt>
                <c:pt idx="4485">
                  <c:v>244</c:v>
                </c:pt>
                <c:pt idx="4486">
                  <c:v>244</c:v>
                </c:pt>
                <c:pt idx="4487">
                  <c:v>244</c:v>
                </c:pt>
                <c:pt idx="4488">
                  <c:v>244</c:v>
                </c:pt>
                <c:pt idx="4489">
                  <c:v>244</c:v>
                </c:pt>
                <c:pt idx="4490">
                  <c:v>244</c:v>
                </c:pt>
                <c:pt idx="4491">
                  <c:v>244</c:v>
                </c:pt>
                <c:pt idx="4492">
                  <c:v>244</c:v>
                </c:pt>
                <c:pt idx="4493">
                  <c:v>244</c:v>
                </c:pt>
                <c:pt idx="4494">
                  <c:v>244</c:v>
                </c:pt>
                <c:pt idx="4495">
                  <c:v>243</c:v>
                </c:pt>
                <c:pt idx="4496">
                  <c:v>243</c:v>
                </c:pt>
                <c:pt idx="4497">
                  <c:v>243</c:v>
                </c:pt>
                <c:pt idx="4498">
                  <c:v>243</c:v>
                </c:pt>
                <c:pt idx="4499">
                  <c:v>243</c:v>
                </c:pt>
                <c:pt idx="4500">
                  <c:v>243</c:v>
                </c:pt>
                <c:pt idx="4501">
                  <c:v>243</c:v>
                </c:pt>
                <c:pt idx="4502">
                  <c:v>242</c:v>
                </c:pt>
                <c:pt idx="4503">
                  <c:v>242</c:v>
                </c:pt>
                <c:pt idx="4504">
                  <c:v>242</c:v>
                </c:pt>
                <c:pt idx="4505">
                  <c:v>242</c:v>
                </c:pt>
                <c:pt idx="4506">
                  <c:v>242</c:v>
                </c:pt>
                <c:pt idx="4507">
                  <c:v>242</c:v>
                </c:pt>
                <c:pt idx="4508">
                  <c:v>242</c:v>
                </c:pt>
                <c:pt idx="4509">
                  <c:v>242</c:v>
                </c:pt>
                <c:pt idx="4510">
                  <c:v>242</c:v>
                </c:pt>
                <c:pt idx="4511">
                  <c:v>242</c:v>
                </c:pt>
                <c:pt idx="4512">
                  <c:v>242</c:v>
                </c:pt>
                <c:pt idx="4513">
                  <c:v>242</c:v>
                </c:pt>
                <c:pt idx="4514">
                  <c:v>242</c:v>
                </c:pt>
                <c:pt idx="4515">
                  <c:v>242</c:v>
                </c:pt>
                <c:pt idx="4516">
                  <c:v>242</c:v>
                </c:pt>
                <c:pt idx="4517">
                  <c:v>242</c:v>
                </c:pt>
                <c:pt idx="4518">
                  <c:v>242</c:v>
                </c:pt>
                <c:pt idx="4519">
                  <c:v>242</c:v>
                </c:pt>
                <c:pt idx="4520">
                  <c:v>242</c:v>
                </c:pt>
                <c:pt idx="4521">
                  <c:v>242</c:v>
                </c:pt>
                <c:pt idx="4522">
                  <c:v>242</c:v>
                </c:pt>
                <c:pt idx="4523">
                  <c:v>241</c:v>
                </c:pt>
                <c:pt idx="4524">
                  <c:v>241</c:v>
                </c:pt>
                <c:pt idx="4525">
                  <c:v>241</c:v>
                </c:pt>
                <c:pt idx="4526">
                  <c:v>241</c:v>
                </c:pt>
                <c:pt idx="4527">
                  <c:v>241</c:v>
                </c:pt>
                <c:pt idx="4528">
                  <c:v>241</c:v>
                </c:pt>
                <c:pt idx="4529">
                  <c:v>241</c:v>
                </c:pt>
                <c:pt idx="4530">
                  <c:v>240</c:v>
                </c:pt>
                <c:pt idx="4531">
                  <c:v>240</c:v>
                </c:pt>
                <c:pt idx="4532">
                  <c:v>240</c:v>
                </c:pt>
                <c:pt idx="4533">
                  <c:v>240</c:v>
                </c:pt>
                <c:pt idx="4534">
                  <c:v>240</c:v>
                </c:pt>
                <c:pt idx="4535">
                  <c:v>240</c:v>
                </c:pt>
                <c:pt idx="4536">
                  <c:v>240</c:v>
                </c:pt>
                <c:pt idx="4537">
                  <c:v>240</c:v>
                </c:pt>
                <c:pt idx="4538">
                  <c:v>240</c:v>
                </c:pt>
                <c:pt idx="4539">
                  <c:v>240</c:v>
                </c:pt>
                <c:pt idx="4540">
                  <c:v>240</c:v>
                </c:pt>
                <c:pt idx="4541">
                  <c:v>240</c:v>
                </c:pt>
                <c:pt idx="4542">
                  <c:v>240</c:v>
                </c:pt>
                <c:pt idx="4543">
                  <c:v>240</c:v>
                </c:pt>
                <c:pt idx="4544">
                  <c:v>239</c:v>
                </c:pt>
                <c:pt idx="4545">
                  <c:v>239</c:v>
                </c:pt>
                <c:pt idx="4546">
                  <c:v>239</c:v>
                </c:pt>
                <c:pt idx="4547">
                  <c:v>239</c:v>
                </c:pt>
                <c:pt idx="4548">
                  <c:v>239</c:v>
                </c:pt>
                <c:pt idx="4549">
                  <c:v>239</c:v>
                </c:pt>
                <c:pt idx="4550">
                  <c:v>239</c:v>
                </c:pt>
                <c:pt idx="4551">
                  <c:v>239</c:v>
                </c:pt>
                <c:pt idx="4552">
                  <c:v>239</c:v>
                </c:pt>
                <c:pt idx="4553">
                  <c:v>239</c:v>
                </c:pt>
                <c:pt idx="4554">
                  <c:v>239</c:v>
                </c:pt>
                <c:pt idx="4555">
                  <c:v>239</c:v>
                </c:pt>
                <c:pt idx="4556">
                  <c:v>239</c:v>
                </c:pt>
                <c:pt idx="4557">
                  <c:v>239</c:v>
                </c:pt>
                <c:pt idx="4558">
                  <c:v>239</c:v>
                </c:pt>
                <c:pt idx="4559">
                  <c:v>239</c:v>
                </c:pt>
                <c:pt idx="4560">
                  <c:v>238</c:v>
                </c:pt>
                <c:pt idx="4561">
                  <c:v>238</c:v>
                </c:pt>
                <c:pt idx="4562">
                  <c:v>238</c:v>
                </c:pt>
                <c:pt idx="4563">
                  <c:v>238</c:v>
                </c:pt>
                <c:pt idx="4564">
                  <c:v>238</c:v>
                </c:pt>
                <c:pt idx="4565">
                  <c:v>238</c:v>
                </c:pt>
                <c:pt idx="4566">
                  <c:v>238</c:v>
                </c:pt>
                <c:pt idx="4567">
                  <c:v>238</c:v>
                </c:pt>
                <c:pt idx="4568">
                  <c:v>238</c:v>
                </c:pt>
                <c:pt idx="4569">
                  <c:v>238</c:v>
                </c:pt>
                <c:pt idx="4570">
                  <c:v>238</c:v>
                </c:pt>
                <c:pt idx="4571">
                  <c:v>238</c:v>
                </c:pt>
                <c:pt idx="4572">
                  <c:v>238</c:v>
                </c:pt>
                <c:pt idx="4573">
                  <c:v>238</c:v>
                </c:pt>
                <c:pt idx="4574">
                  <c:v>237</c:v>
                </c:pt>
                <c:pt idx="4575">
                  <c:v>237</c:v>
                </c:pt>
                <c:pt idx="4576">
                  <c:v>237</c:v>
                </c:pt>
                <c:pt idx="4577">
                  <c:v>237</c:v>
                </c:pt>
                <c:pt idx="4578">
                  <c:v>237</c:v>
                </c:pt>
                <c:pt idx="4579">
                  <c:v>237</c:v>
                </c:pt>
                <c:pt idx="4580">
                  <c:v>237</c:v>
                </c:pt>
                <c:pt idx="4581">
                  <c:v>237</c:v>
                </c:pt>
                <c:pt idx="4582">
                  <c:v>237</c:v>
                </c:pt>
                <c:pt idx="4583">
                  <c:v>237</c:v>
                </c:pt>
                <c:pt idx="4584">
                  <c:v>237</c:v>
                </c:pt>
                <c:pt idx="4585">
                  <c:v>237</c:v>
                </c:pt>
                <c:pt idx="4586">
                  <c:v>237</c:v>
                </c:pt>
                <c:pt idx="4587">
                  <c:v>237</c:v>
                </c:pt>
                <c:pt idx="4588">
                  <c:v>237</c:v>
                </c:pt>
                <c:pt idx="4589">
                  <c:v>237</c:v>
                </c:pt>
                <c:pt idx="4590">
                  <c:v>237</c:v>
                </c:pt>
                <c:pt idx="4591">
                  <c:v>237</c:v>
                </c:pt>
                <c:pt idx="4592">
                  <c:v>237</c:v>
                </c:pt>
                <c:pt idx="4593">
                  <c:v>237</c:v>
                </c:pt>
                <c:pt idx="4594">
                  <c:v>236</c:v>
                </c:pt>
                <c:pt idx="4595">
                  <c:v>236</c:v>
                </c:pt>
                <c:pt idx="4596">
                  <c:v>236</c:v>
                </c:pt>
                <c:pt idx="4597">
                  <c:v>236</c:v>
                </c:pt>
                <c:pt idx="4598">
                  <c:v>236</c:v>
                </c:pt>
                <c:pt idx="4599">
                  <c:v>236</c:v>
                </c:pt>
                <c:pt idx="4600">
                  <c:v>235</c:v>
                </c:pt>
                <c:pt idx="4601">
                  <c:v>235</c:v>
                </c:pt>
                <c:pt idx="4602">
                  <c:v>235</c:v>
                </c:pt>
                <c:pt idx="4603">
                  <c:v>235</c:v>
                </c:pt>
                <c:pt idx="4604">
                  <c:v>235</c:v>
                </c:pt>
                <c:pt idx="4605">
                  <c:v>235</c:v>
                </c:pt>
                <c:pt idx="4606">
                  <c:v>235</c:v>
                </c:pt>
                <c:pt idx="4607">
                  <c:v>235</c:v>
                </c:pt>
                <c:pt idx="4608">
                  <c:v>234</c:v>
                </c:pt>
                <c:pt idx="4609">
                  <c:v>234</c:v>
                </c:pt>
                <c:pt idx="4610">
                  <c:v>234</c:v>
                </c:pt>
                <c:pt idx="4611">
                  <c:v>234</c:v>
                </c:pt>
                <c:pt idx="4612">
                  <c:v>234</c:v>
                </c:pt>
                <c:pt idx="4613">
                  <c:v>234</c:v>
                </c:pt>
                <c:pt idx="4614">
                  <c:v>234</c:v>
                </c:pt>
                <c:pt idx="4615">
                  <c:v>234</c:v>
                </c:pt>
                <c:pt idx="4616">
                  <c:v>234</c:v>
                </c:pt>
                <c:pt idx="4617">
                  <c:v>234</c:v>
                </c:pt>
                <c:pt idx="4618">
                  <c:v>234</c:v>
                </c:pt>
                <c:pt idx="4619">
                  <c:v>234</c:v>
                </c:pt>
                <c:pt idx="4620">
                  <c:v>234</c:v>
                </c:pt>
                <c:pt idx="4621">
                  <c:v>233</c:v>
                </c:pt>
                <c:pt idx="4622">
                  <c:v>233</c:v>
                </c:pt>
                <c:pt idx="4623">
                  <c:v>233</c:v>
                </c:pt>
                <c:pt idx="4624">
                  <c:v>233</c:v>
                </c:pt>
                <c:pt idx="4625">
                  <c:v>233</c:v>
                </c:pt>
                <c:pt idx="4626">
                  <c:v>233</c:v>
                </c:pt>
                <c:pt idx="4627">
                  <c:v>233</c:v>
                </c:pt>
                <c:pt idx="4628">
                  <c:v>233</c:v>
                </c:pt>
                <c:pt idx="4629">
                  <c:v>233</c:v>
                </c:pt>
                <c:pt idx="4630">
                  <c:v>232</c:v>
                </c:pt>
                <c:pt idx="4631">
                  <c:v>232</c:v>
                </c:pt>
                <c:pt idx="4632">
                  <c:v>232</c:v>
                </c:pt>
                <c:pt idx="4633">
                  <c:v>232</c:v>
                </c:pt>
                <c:pt idx="4634">
                  <c:v>232</c:v>
                </c:pt>
                <c:pt idx="4635">
                  <c:v>232</c:v>
                </c:pt>
                <c:pt idx="4636">
                  <c:v>232</c:v>
                </c:pt>
                <c:pt idx="4637">
                  <c:v>232</c:v>
                </c:pt>
                <c:pt idx="4638">
                  <c:v>232</c:v>
                </c:pt>
                <c:pt idx="4639">
                  <c:v>232</c:v>
                </c:pt>
                <c:pt idx="4640">
                  <c:v>232</c:v>
                </c:pt>
                <c:pt idx="4641">
                  <c:v>232</c:v>
                </c:pt>
                <c:pt idx="4642">
                  <c:v>232</c:v>
                </c:pt>
                <c:pt idx="4643">
                  <c:v>232</c:v>
                </c:pt>
                <c:pt idx="4644">
                  <c:v>232</c:v>
                </c:pt>
                <c:pt idx="4645">
                  <c:v>231</c:v>
                </c:pt>
                <c:pt idx="4646">
                  <c:v>231</c:v>
                </c:pt>
                <c:pt idx="4647">
                  <c:v>231</c:v>
                </c:pt>
                <c:pt idx="4648">
                  <c:v>231</c:v>
                </c:pt>
                <c:pt idx="4649">
                  <c:v>231</c:v>
                </c:pt>
                <c:pt idx="4650">
                  <c:v>231</c:v>
                </c:pt>
                <c:pt idx="4651">
                  <c:v>231</c:v>
                </c:pt>
                <c:pt idx="4652">
                  <c:v>231</c:v>
                </c:pt>
                <c:pt idx="4653">
                  <c:v>231</c:v>
                </c:pt>
                <c:pt idx="4654">
                  <c:v>231</c:v>
                </c:pt>
                <c:pt idx="4655">
                  <c:v>231</c:v>
                </c:pt>
                <c:pt idx="4656">
                  <c:v>231</c:v>
                </c:pt>
                <c:pt idx="4657">
                  <c:v>231</c:v>
                </c:pt>
                <c:pt idx="4658">
                  <c:v>230</c:v>
                </c:pt>
                <c:pt idx="4659">
                  <c:v>230</c:v>
                </c:pt>
                <c:pt idx="4660">
                  <c:v>230</c:v>
                </c:pt>
                <c:pt idx="4661">
                  <c:v>230</c:v>
                </c:pt>
                <c:pt idx="4662">
                  <c:v>230</c:v>
                </c:pt>
                <c:pt idx="4663">
                  <c:v>230</c:v>
                </c:pt>
                <c:pt idx="4664">
                  <c:v>229</c:v>
                </c:pt>
                <c:pt idx="4665">
                  <c:v>229</c:v>
                </c:pt>
                <c:pt idx="4666">
                  <c:v>229</c:v>
                </c:pt>
                <c:pt idx="4667">
                  <c:v>229</c:v>
                </c:pt>
                <c:pt idx="4668">
                  <c:v>229</c:v>
                </c:pt>
                <c:pt idx="4669">
                  <c:v>229</c:v>
                </c:pt>
                <c:pt idx="4670">
                  <c:v>229</c:v>
                </c:pt>
                <c:pt idx="4671">
                  <c:v>229</c:v>
                </c:pt>
                <c:pt idx="4672">
                  <c:v>229</c:v>
                </c:pt>
                <c:pt idx="4673">
                  <c:v>229</c:v>
                </c:pt>
                <c:pt idx="4674">
                  <c:v>229</c:v>
                </c:pt>
                <c:pt idx="4675">
                  <c:v>228</c:v>
                </c:pt>
                <c:pt idx="4676">
                  <c:v>228</c:v>
                </c:pt>
                <c:pt idx="4677">
                  <c:v>228</c:v>
                </c:pt>
                <c:pt idx="4678">
                  <c:v>228</c:v>
                </c:pt>
                <c:pt idx="4679">
                  <c:v>228</c:v>
                </c:pt>
                <c:pt idx="4680">
                  <c:v>228</c:v>
                </c:pt>
                <c:pt idx="4681">
                  <c:v>228</c:v>
                </c:pt>
                <c:pt idx="4682">
                  <c:v>228</c:v>
                </c:pt>
                <c:pt idx="4683">
                  <c:v>228</c:v>
                </c:pt>
                <c:pt idx="4684">
                  <c:v>228</c:v>
                </c:pt>
                <c:pt idx="4685">
                  <c:v>228</c:v>
                </c:pt>
                <c:pt idx="4686">
                  <c:v>228</c:v>
                </c:pt>
                <c:pt idx="4687">
                  <c:v>228</c:v>
                </c:pt>
                <c:pt idx="4688">
                  <c:v>227</c:v>
                </c:pt>
                <c:pt idx="4689">
                  <c:v>227</c:v>
                </c:pt>
                <c:pt idx="4690">
                  <c:v>227</c:v>
                </c:pt>
                <c:pt idx="4691">
                  <c:v>227</c:v>
                </c:pt>
                <c:pt idx="4692">
                  <c:v>227</c:v>
                </c:pt>
                <c:pt idx="4693">
                  <c:v>227</c:v>
                </c:pt>
                <c:pt idx="4694">
                  <c:v>227</c:v>
                </c:pt>
                <c:pt idx="4695">
                  <c:v>227</c:v>
                </c:pt>
                <c:pt idx="4696">
                  <c:v>227</c:v>
                </c:pt>
                <c:pt idx="4697">
                  <c:v>227</c:v>
                </c:pt>
                <c:pt idx="4698">
                  <c:v>227</c:v>
                </c:pt>
                <c:pt idx="4699">
                  <c:v>227</c:v>
                </c:pt>
                <c:pt idx="4700">
                  <c:v>226</c:v>
                </c:pt>
                <c:pt idx="4701">
                  <c:v>226</c:v>
                </c:pt>
                <c:pt idx="4702">
                  <c:v>226</c:v>
                </c:pt>
                <c:pt idx="4703">
                  <c:v>226</c:v>
                </c:pt>
                <c:pt idx="4704">
                  <c:v>226</c:v>
                </c:pt>
                <c:pt idx="4705">
                  <c:v>226</c:v>
                </c:pt>
                <c:pt idx="4706">
                  <c:v>226</c:v>
                </c:pt>
                <c:pt idx="4707">
                  <c:v>225</c:v>
                </c:pt>
                <c:pt idx="4708">
                  <c:v>225</c:v>
                </c:pt>
                <c:pt idx="4709">
                  <c:v>225</c:v>
                </c:pt>
                <c:pt idx="4710">
                  <c:v>225</c:v>
                </c:pt>
                <c:pt idx="4711">
                  <c:v>225</c:v>
                </c:pt>
                <c:pt idx="4712">
                  <c:v>225</c:v>
                </c:pt>
                <c:pt idx="4713">
                  <c:v>225</c:v>
                </c:pt>
                <c:pt idx="4714">
                  <c:v>225</c:v>
                </c:pt>
                <c:pt idx="4715">
                  <c:v>225</c:v>
                </c:pt>
                <c:pt idx="4716">
                  <c:v>225</c:v>
                </c:pt>
                <c:pt idx="4717">
                  <c:v>225</c:v>
                </c:pt>
                <c:pt idx="4718">
                  <c:v>225</c:v>
                </c:pt>
                <c:pt idx="4719">
                  <c:v>225</c:v>
                </c:pt>
                <c:pt idx="4720">
                  <c:v>225</c:v>
                </c:pt>
                <c:pt idx="4721">
                  <c:v>225</c:v>
                </c:pt>
                <c:pt idx="4722">
                  <c:v>225</c:v>
                </c:pt>
                <c:pt idx="4723">
                  <c:v>225</c:v>
                </c:pt>
                <c:pt idx="4724">
                  <c:v>224</c:v>
                </c:pt>
                <c:pt idx="4725">
                  <c:v>224</c:v>
                </c:pt>
                <c:pt idx="4726">
                  <c:v>224</c:v>
                </c:pt>
                <c:pt idx="4727">
                  <c:v>224</c:v>
                </c:pt>
                <c:pt idx="4728">
                  <c:v>224</c:v>
                </c:pt>
                <c:pt idx="4729">
                  <c:v>224</c:v>
                </c:pt>
                <c:pt idx="4730">
                  <c:v>224</c:v>
                </c:pt>
                <c:pt idx="4731">
                  <c:v>224</c:v>
                </c:pt>
                <c:pt idx="4732">
                  <c:v>224</c:v>
                </c:pt>
                <c:pt idx="4733">
                  <c:v>224</c:v>
                </c:pt>
                <c:pt idx="4734">
                  <c:v>223</c:v>
                </c:pt>
                <c:pt idx="4735">
                  <c:v>223</c:v>
                </c:pt>
                <c:pt idx="4736">
                  <c:v>223</c:v>
                </c:pt>
                <c:pt idx="4737">
                  <c:v>223</c:v>
                </c:pt>
                <c:pt idx="4738">
                  <c:v>223</c:v>
                </c:pt>
                <c:pt idx="4739">
                  <c:v>223</c:v>
                </c:pt>
                <c:pt idx="4740">
                  <c:v>223</c:v>
                </c:pt>
                <c:pt idx="4741">
                  <c:v>223</c:v>
                </c:pt>
                <c:pt idx="4742">
                  <c:v>222</c:v>
                </c:pt>
                <c:pt idx="4743">
                  <c:v>222</c:v>
                </c:pt>
                <c:pt idx="4744">
                  <c:v>222</c:v>
                </c:pt>
                <c:pt idx="4745">
                  <c:v>222</c:v>
                </c:pt>
                <c:pt idx="4746">
                  <c:v>222</c:v>
                </c:pt>
                <c:pt idx="4747">
                  <c:v>222</c:v>
                </c:pt>
                <c:pt idx="4748">
                  <c:v>222</c:v>
                </c:pt>
                <c:pt idx="4749">
                  <c:v>222</c:v>
                </c:pt>
                <c:pt idx="4750">
                  <c:v>222</c:v>
                </c:pt>
                <c:pt idx="4751">
                  <c:v>222</c:v>
                </c:pt>
                <c:pt idx="4752">
                  <c:v>222</c:v>
                </c:pt>
                <c:pt idx="4753">
                  <c:v>222</c:v>
                </c:pt>
                <c:pt idx="4754">
                  <c:v>222</c:v>
                </c:pt>
                <c:pt idx="4755">
                  <c:v>222</c:v>
                </c:pt>
                <c:pt idx="4756">
                  <c:v>222</c:v>
                </c:pt>
                <c:pt idx="4757">
                  <c:v>221</c:v>
                </c:pt>
                <c:pt idx="4758">
                  <c:v>221</c:v>
                </c:pt>
                <c:pt idx="4759">
                  <c:v>221</c:v>
                </c:pt>
                <c:pt idx="4760">
                  <c:v>221</c:v>
                </c:pt>
                <c:pt idx="4761">
                  <c:v>221</c:v>
                </c:pt>
                <c:pt idx="4762">
                  <c:v>221</c:v>
                </c:pt>
                <c:pt idx="4763">
                  <c:v>221</c:v>
                </c:pt>
                <c:pt idx="4764">
                  <c:v>221</c:v>
                </c:pt>
                <c:pt idx="4765">
                  <c:v>221</c:v>
                </c:pt>
                <c:pt idx="4766">
                  <c:v>221</c:v>
                </c:pt>
                <c:pt idx="4767">
                  <c:v>221</c:v>
                </c:pt>
                <c:pt idx="4768">
                  <c:v>221</c:v>
                </c:pt>
                <c:pt idx="4769">
                  <c:v>221</c:v>
                </c:pt>
                <c:pt idx="4770">
                  <c:v>221</c:v>
                </c:pt>
                <c:pt idx="4771">
                  <c:v>221</c:v>
                </c:pt>
                <c:pt idx="4772">
                  <c:v>220</c:v>
                </c:pt>
                <c:pt idx="4773">
                  <c:v>220</c:v>
                </c:pt>
                <c:pt idx="4774">
                  <c:v>220</c:v>
                </c:pt>
                <c:pt idx="4775">
                  <c:v>220</c:v>
                </c:pt>
                <c:pt idx="4776">
                  <c:v>220</c:v>
                </c:pt>
                <c:pt idx="4777">
                  <c:v>220</c:v>
                </c:pt>
                <c:pt idx="4778">
                  <c:v>220</c:v>
                </c:pt>
                <c:pt idx="4779">
                  <c:v>220</c:v>
                </c:pt>
                <c:pt idx="4780">
                  <c:v>220</c:v>
                </c:pt>
                <c:pt idx="4781">
                  <c:v>220</c:v>
                </c:pt>
                <c:pt idx="4782">
                  <c:v>220</c:v>
                </c:pt>
                <c:pt idx="4783">
                  <c:v>220</c:v>
                </c:pt>
                <c:pt idx="4784">
                  <c:v>220</c:v>
                </c:pt>
                <c:pt idx="4785">
                  <c:v>220</c:v>
                </c:pt>
                <c:pt idx="4786">
                  <c:v>219</c:v>
                </c:pt>
                <c:pt idx="4787">
                  <c:v>219</c:v>
                </c:pt>
                <c:pt idx="4788">
                  <c:v>219</c:v>
                </c:pt>
                <c:pt idx="4789">
                  <c:v>219</c:v>
                </c:pt>
                <c:pt idx="4790">
                  <c:v>219</c:v>
                </c:pt>
                <c:pt idx="4791">
                  <c:v>219</c:v>
                </c:pt>
                <c:pt idx="4792">
                  <c:v>219</c:v>
                </c:pt>
                <c:pt idx="4793">
                  <c:v>219</c:v>
                </c:pt>
                <c:pt idx="4794">
                  <c:v>219</c:v>
                </c:pt>
                <c:pt idx="4795">
                  <c:v>219</c:v>
                </c:pt>
                <c:pt idx="4796">
                  <c:v>219</c:v>
                </c:pt>
                <c:pt idx="4797">
                  <c:v>219</c:v>
                </c:pt>
                <c:pt idx="4798">
                  <c:v>219</c:v>
                </c:pt>
                <c:pt idx="4799">
                  <c:v>219</c:v>
                </c:pt>
                <c:pt idx="4800">
                  <c:v>219</c:v>
                </c:pt>
                <c:pt idx="4801">
                  <c:v>219</c:v>
                </c:pt>
                <c:pt idx="4802">
                  <c:v>218</c:v>
                </c:pt>
                <c:pt idx="4803">
                  <c:v>218</c:v>
                </c:pt>
                <c:pt idx="4804">
                  <c:v>218</c:v>
                </c:pt>
                <c:pt idx="4805">
                  <c:v>218</c:v>
                </c:pt>
                <c:pt idx="4806">
                  <c:v>218</c:v>
                </c:pt>
                <c:pt idx="4807">
                  <c:v>218</c:v>
                </c:pt>
                <c:pt idx="4808">
                  <c:v>218</c:v>
                </c:pt>
                <c:pt idx="4809">
                  <c:v>218</c:v>
                </c:pt>
                <c:pt idx="4810">
                  <c:v>218</c:v>
                </c:pt>
                <c:pt idx="4811">
                  <c:v>218</c:v>
                </c:pt>
                <c:pt idx="4812">
                  <c:v>218</c:v>
                </c:pt>
                <c:pt idx="4813">
                  <c:v>217</c:v>
                </c:pt>
                <c:pt idx="4814">
                  <c:v>217</c:v>
                </c:pt>
                <c:pt idx="4815">
                  <c:v>217</c:v>
                </c:pt>
                <c:pt idx="4816">
                  <c:v>217</c:v>
                </c:pt>
                <c:pt idx="4817">
                  <c:v>217</c:v>
                </c:pt>
                <c:pt idx="4818">
                  <c:v>217</c:v>
                </c:pt>
                <c:pt idx="4819">
                  <c:v>217</c:v>
                </c:pt>
                <c:pt idx="4820">
                  <c:v>217</c:v>
                </c:pt>
                <c:pt idx="4821">
                  <c:v>217</c:v>
                </c:pt>
                <c:pt idx="4822">
                  <c:v>217</c:v>
                </c:pt>
                <c:pt idx="4823">
                  <c:v>216</c:v>
                </c:pt>
                <c:pt idx="4824">
                  <c:v>216</c:v>
                </c:pt>
                <c:pt idx="4825">
                  <c:v>216</c:v>
                </c:pt>
                <c:pt idx="4826">
                  <c:v>216</c:v>
                </c:pt>
                <c:pt idx="4827">
                  <c:v>216</c:v>
                </c:pt>
                <c:pt idx="4828">
                  <c:v>216</c:v>
                </c:pt>
                <c:pt idx="4829">
                  <c:v>216</c:v>
                </c:pt>
                <c:pt idx="4830">
                  <c:v>216</c:v>
                </c:pt>
                <c:pt idx="4831">
                  <c:v>215</c:v>
                </c:pt>
                <c:pt idx="4832">
                  <c:v>215</c:v>
                </c:pt>
                <c:pt idx="4833">
                  <c:v>215</c:v>
                </c:pt>
                <c:pt idx="4834">
                  <c:v>215</c:v>
                </c:pt>
                <c:pt idx="4835">
                  <c:v>215</c:v>
                </c:pt>
                <c:pt idx="4836">
                  <c:v>215</c:v>
                </c:pt>
                <c:pt idx="4837">
                  <c:v>215</c:v>
                </c:pt>
                <c:pt idx="4838">
                  <c:v>215</c:v>
                </c:pt>
                <c:pt idx="4839">
                  <c:v>215</c:v>
                </c:pt>
                <c:pt idx="4840">
                  <c:v>215</c:v>
                </c:pt>
                <c:pt idx="4841">
                  <c:v>215</c:v>
                </c:pt>
                <c:pt idx="4842">
                  <c:v>215</c:v>
                </c:pt>
                <c:pt idx="4843">
                  <c:v>215</c:v>
                </c:pt>
                <c:pt idx="4844">
                  <c:v>215</c:v>
                </c:pt>
                <c:pt idx="4845">
                  <c:v>215</c:v>
                </c:pt>
                <c:pt idx="4846">
                  <c:v>215</c:v>
                </c:pt>
                <c:pt idx="4847">
                  <c:v>215</c:v>
                </c:pt>
                <c:pt idx="4848">
                  <c:v>215</c:v>
                </c:pt>
                <c:pt idx="4849">
                  <c:v>215</c:v>
                </c:pt>
                <c:pt idx="4850">
                  <c:v>214</c:v>
                </c:pt>
                <c:pt idx="4851">
                  <c:v>214</c:v>
                </c:pt>
                <c:pt idx="4852">
                  <c:v>214</c:v>
                </c:pt>
                <c:pt idx="4853">
                  <c:v>214</c:v>
                </c:pt>
                <c:pt idx="4854">
                  <c:v>214</c:v>
                </c:pt>
                <c:pt idx="4855">
                  <c:v>214</c:v>
                </c:pt>
                <c:pt idx="4856">
                  <c:v>214</c:v>
                </c:pt>
                <c:pt idx="4857">
                  <c:v>214</c:v>
                </c:pt>
                <c:pt idx="4858">
                  <c:v>214</c:v>
                </c:pt>
                <c:pt idx="4859">
                  <c:v>214</c:v>
                </c:pt>
                <c:pt idx="4860">
                  <c:v>213</c:v>
                </c:pt>
                <c:pt idx="4861">
                  <c:v>213</c:v>
                </c:pt>
                <c:pt idx="4862">
                  <c:v>213</c:v>
                </c:pt>
                <c:pt idx="4863">
                  <c:v>213</c:v>
                </c:pt>
                <c:pt idx="4864">
                  <c:v>213</c:v>
                </c:pt>
                <c:pt idx="4865">
                  <c:v>213</c:v>
                </c:pt>
                <c:pt idx="4866">
                  <c:v>213</c:v>
                </c:pt>
                <c:pt idx="4867">
                  <c:v>213</c:v>
                </c:pt>
                <c:pt idx="4868">
                  <c:v>213</c:v>
                </c:pt>
                <c:pt idx="4869">
                  <c:v>213</c:v>
                </c:pt>
                <c:pt idx="4870">
                  <c:v>213</c:v>
                </c:pt>
                <c:pt idx="4871">
                  <c:v>213</c:v>
                </c:pt>
                <c:pt idx="4872">
                  <c:v>213</c:v>
                </c:pt>
                <c:pt idx="4873">
                  <c:v>212</c:v>
                </c:pt>
                <c:pt idx="4874">
                  <c:v>212</c:v>
                </c:pt>
                <c:pt idx="4875">
                  <c:v>212</c:v>
                </c:pt>
                <c:pt idx="4876">
                  <c:v>212</c:v>
                </c:pt>
                <c:pt idx="4877">
                  <c:v>212</c:v>
                </c:pt>
                <c:pt idx="4878">
                  <c:v>212</c:v>
                </c:pt>
                <c:pt idx="4879">
                  <c:v>212</c:v>
                </c:pt>
                <c:pt idx="4880">
                  <c:v>212</c:v>
                </c:pt>
                <c:pt idx="4881">
                  <c:v>212</c:v>
                </c:pt>
                <c:pt idx="4882">
                  <c:v>212</c:v>
                </c:pt>
                <c:pt idx="4883">
                  <c:v>212</c:v>
                </c:pt>
                <c:pt idx="4884">
                  <c:v>212</c:v>
                </c:pt>
                <c:pt idx="4885">
                  <c:v>212</c:v>
                </c:pt>
                <c:pt idx="4886">
                  <c:v>211</c:v>
                </c:pt>
                <c:pt idx="4887">
                  <c:v>211</c:v>
                </c:pt>
                <c:pt idx="4888">
                  <c:v>211</c:v>
                </c:pt>
                <c:pt idx="4889">
                  <c:v>211</c:v>
                </c:pt>
                <c:pt idx="4890">
                  <c:v>211</c:v>
                </c:pt>
                <c:pt idx="4891">
                  <c:v>211</c:v>
                </c:pt>
                <c:pt idx="4892">
                  <c:v>211</c:v>
                </c:pt>
                <c:pt idx="4893">
                  <c:v>211</c:v>
                </c:pt>
                <c:pt idx="4894">
                  <c:v>211</c:v>
                </c:pt>
                <c:pt idx="4895">
                  <c:v>211</c:v>
                </c:pt>
                <c:pt idx="4896">
                  <c:v>211</c:v>
                </c:pt>
                <c:pt idx="4897">
                  <c:v>211</c:v>
                </c:pt>
                <c:pt idx="4898">
                  <c:v>211</c:v>
                </c:pt>
                <c:pt idx="4899">
                  <c:v>211</c:v>
                </c:pt>
                <c:pt idx="4900">
                  <c:v>211</c:v>
                </c:pt>
                <c:pt idx="4901">
                  <c:v>211</c:v>
                </c:pt>
                <c:pt idx="4902">
                  <c:v>211</c:v>
                </c:pt>
                <c:pt idx="4903">
                  <c:v>211</c:v>
                </c:pt>
                <c:pt idx="4904">
                  <c:v>211</c:v>
                </c:pt>
                <c:pt idx="4905">
                  <c:v>211</c:v>
                </c:pt>
                <c:pt idx="4906">
                  <c:v>211</c:v>
                </c:pt>
                <c:pt idx="4907">
                  <c:v>211</c:v>
                </c:pt>
                <c:pt idx="4908">
                  <c:v>211</c:v>
                </c:pt>
                <c:pt idx="4909">
                  <c:v>211</c:v>
                </c:pt>
                <c:pt idx="4910">
                  <c:v>211</c:v>
                </c:pt>
                <c:pt idx="4911">
                  <c:v>211</c:v>
                </c:pt>
                <c:pt idx="4912">
                  <c:v>211</c:v>
                </c:pt>
                <c:pt idx="4913">
                  <c:v>210</c:v>
                </c:pt>
                <c:pt idx="4914">
                  <c:v>210</c:v>
                </c:pt>
                <c:pt idx="4915">
                  <c:v>210</c:v>
                </c:pt>
                <c:pt idx="4916">
                  <c:v>210</c:v>
                </c:pt>
                <c:pt idx="4917">
                  <c:v>210</c:v>
                </c:pt>
                <c:pt idx="4918">
                  <c:v>210</c:v>
                </c:pt>
                <c:pt idx="4919">
                  <c:v>210</c:v>
                </c:pt>
                <c:pt idx="4920">
                  <c:v>210</c:v>
                </c:pt>
                <c:pt idx="4921">
                  <c:v>210</c:v>
                </c:pt>
                <c:pt idx="4922">
                  <c:v>210</c:v>
                </c:pt>
                <c:pt idx="4923">
                  <c:v>210</c:v>
                </c:pt>
                <c:pt idx="4924">
                  <c:v>209</c:v>
                </c:pt>
                <c:pt idx="4925">
                  <c:v>209</c:v>
                </c:pt>
                <c:pt idx="4926">
                  <c:v>209</c:v>
                </c:pt>
                <c:pt idx="4927">
                  <c:v>209</c:v>
                </c:pt>
                <c:pt idx="4928">
                  <c:v>209</c:v>
                </c:pt>
                <c:pt idx="4929">
                  <c:v>209</c:v>
                </c:pt>
                <c:pt idx="4930">
                  <c:v>209</c:v>
                </c:pt>
                <c:pt idx="4931">
                  <c:v>209</c:v>
                </c:pt>
                <c:pt idx="4932">
                  <c:v>209</c:v>
                </c:pt>
                <c:pt idx="4933">
                  <c:v>209</c:v>
                </c:pt>
                <c:pt idx="4934">
                  <c:v>209</c:v>
                </c:pt>
                <c:pt idx="4935">
                  <c:v>209</c:v>
                </c:pt>
                <c:pt idx="4936">
                  <c:v>209</c:v>
                </c:pt>
                <c:pt idx="4937">
                  <c:v>209</c:v>
                </c:pt>
                <c:pt idx="4938">
                  <c:v>209</c:v>
                </c:pt>
                <c:pt idx="4939">
                  <c:v>209</c:v>
                </c:pt>
                <c:pt idx="4940">
                  <c:v>209</c:v>
                </c:pt>
                <c:pt idx="4941">
                  <c:v>209</c:v>
                </c:pt>
                <c:pt idx="4942">
                  <c:v>209</c:v>
                </c:pt>
                <c:pt idx="4943">
                  <c:v>209</c:v>
                </c:pt>
                <c:pt idx="4944">
                  <c:v>208</c:v>
                </c:pt>
                <c:pt idx="4945">
                  <c:v>208</c:v>
                </c:pt>
                <c:pt idx="4946">
                  <c:v>208</c:v>
                </c:pt>
                <c:pt idx="4947">
                  <c:v>208</c:v>
                </c:pt>
                <c:pt idx="4948">
                  <c:v>208</c:v>
                </c:pt>
                <c:pt idx="4949">
                  <c:v>208</c:v>
                </c:pt>
                <c:pt idx="4950">
                  <c:v>208</c:v>
                </c:pt>
                <c:pt idx="4951">
                  <c:v>208</c:v>
                </c:pt>
                <c:pt idx="4952">
                  <c:v>208</c:v>
                </c:pt>
                <c:pt idx="4953">
                  <c:v>208</c:v>
                </c:pt>
                <c:pt idx="4954">
                  <c:v>208</c:v>
                </c:pt>
                <c:pt idx="4955">
                  <c:v>208</c:v>
                </c:pt>
                <c:pt idx="4956">
                  <c:v>208</c:v>
                </c:pt>
                <c:pt idx="4957">
                  <c:v>208</c:v>
                </c:pt>
                <c:pt idx="4958">
                  <c:v>208</c:v>
                </c:pt>
                <c:pt idx="4959">
                  <c:v>208</c:v>
                </c:pt>
                <c:pt idx="4960">
                  <c:v>208</c:v>
                </c:pt>
                <c:pt idx="4961">
                  <c:v>207</c:v>
                </c:pt>
                <c:pt idx="4962">
                  <c:v>207</c:v>
                </c:pt>
                <c:pt idx="4963">
                  <c:v>207</c:v>
                </c:pt>
                <c:pt idx="4964">
                  <c:v>207</c:v>
                </c:pt>
                <c:pt idx="4965">
                  <c:v>207</c:v>
                </c:pt>
                <c:pt idx="4966">
                  <c:v>207</c:v>
                </c:pt>
                <c:pt idx="4967">
                  <c:v>207</c:v>
                </c:pt>
                <c:pt idx="4968">
                  <c:v>207</c:v>
                </c:pt>
                <c:pt idx="4969">
                  <c:v>207</c:v>
                </c:pt>
                <c:pt idx="4970">
                  <c:v>207</c:v>
                </c:pt>
                <c:pt idx="4971">
                  <c:v>207</c:v>
                </c:pt>
                <c:pt idx="4972">
                  <c:v>207</c:v>
                </c:pt>
                <c:pt idx="4973">
                  <c:v>207</c:v>
                </c:pt>
                <c:pt idx="4974">
                  <c:v>207</c:v>
                </c:pt>
                <c:pt idx="4975">
                  <c:v>207</c:v>
                </c:pt>
                <c:pt idx="4976">
                  <c:v>207</c:v>
                </c:pt>
                <c:pt idx="4977">
                  <c:v>207</c:v>
                </c:pt>
                <c:pt idx="4978">
                  <c:v>207</c:v>
                </c:pt>
                <c:pt idx="4979">
                  <c:v>207</c:v>
                </c:pt>
                <c:pt idx="4980">
                  <c:v>206</c:v>
                </c:pt>
                <c:pt idx="4981">
                  <c:v>206</c:v>
                </c:pt>
                <c:pt idx="4982">
                  <c:v>206</c:v>
                </c:pt>
                <c:pt idx="4983">
                  <c:v>206</c:v>
                </c:pt>
                <c:pt idx="4984">
                  <c:v>206</c:v>
                </c:pt>
                <c:pt idx="4985">
                  <c:v>206</c:v>
                </c:pt>
                <c:pt idx="4986">
                  <c:v>206</c:v>
                </c:pt>
                <c:pt idx="4987">
                  <c:v>206</c:v>
                </c:pt>
                <c:pt idx="4988">
                  <c:v>206</c:v>
                </c:pt>
                <c:pt idx="4989">
                  <c:v>206</c:v>
                </c:pt>
                <c:pt idx="4990">
                  <c:v>206</c:v>
                </c:pt>
                <c:pt idx="4991">
                  <c:v>206</c:v>
                </c:pt>
                <c:pt idx="4992">
                  <c:v>205</c:v>
                </c:pt>
                <c:pt idx="4993">
                  <c:v>205</c:v>
                </c:pt>
                <c:pt idx="4994">
                  <c:v>205</c:v>
                </c:pt>
                <c:pt idx="4995">
                  <c:v>205</c:v>
                </c:pt>
                <c:pt idx="4996">
                  <c:v>205</c:v>
                </c:pt>
                <c:pt idx="4997">
                  <c:v>205</c:v>
                </c:pt>
                <c:pt idx="4998">
                  <c:v>205</c:v>
                </c:pt>
                <c:pt idx="4999">
                  <c:v>205</c:v>
                </c:pt>
                <c:pt idx="5000">
                  <c:v>205</c:v>
                </c:pt>
                <c:pt idx="5001">
                  <c:v>205</c:v>
                </c:pt>
                <c:pt idx="5002">
                  <c:v>205</c:v>
                </c:pt>
                <c:pt idx="5003">
                  <c:v>205</c:v>
                </c:pt>
                <c:pt idx="5004">
                  <c:v>205</c:v>
                </c:pt>
                <c:pt idx="5005">
                  <c:v>205</c:v>
                </c:pt>
                <c:pt idx="5006">
                  <c:v>205</c:v>
                </c:pt>
                <c:pt idx="5007">
                  <c:v>205</c:v>
                </c:pt>
                <c:pt idx="5008">
                  <c:v>205</c:v>
                </c:pt>
                <c:pt idx="5009">
                  <c:v>204</c:v>
                </c:pt>
                <c:pt idx="5010">
                  <c:v>204</c:v>
                </c:pt>
                <c:pt idx="5011">
                  <c:v>204</c:v>
                </c:pt>
                <c:pt idx="5012">
                  <c:v>204</c:v>
                </c:pt>
                <c:pt idx="5013">
                  <c:v>204</c:v>
                </c:pt>
                <c:pt idx="5014">
                  <c:v>204</c:v>
                </c:pt>
                <c:pt idx="5015">
                  <c:v>204</c:v>
                </c:pt>
                <c:pt idx="5016">
                  <c:v>204</c:v>
                </c:pt>
                <c:pt idx="5017">
                  <c:v>204</c:v>
                </c:pt>
                <c:pt idx="5018">
                  <c:v>204</c:v>
                </c:pt>
                <c:pt idx="5019">
                  <c:v>203</c:v>
                </c:pt>
                <c:pt idx="5020">
                  <c:v>203</c:v>
                </c:pt>
                <c:pt idx="5021">
                  <c:v>203</c:v>
                </c:pt>
                <c:pt idx="5022">
                  <c:v>203</c:v>
                </c:pt>
                <c:pt idx="5023">
                  <c:v>203</c:v>
                </c:pt>
                <c:pt idx="5024">
                  <c:v>203</c:v>
                </c:pt>
                <c:pt idx="5025">
                  <c:v>203</c:v>
                </c:pt>
                <c:pt idx="5026">
                  <c:v>203</c:v>
                </c:pt>
                <c:pt idx="5027">
                  <c:v>203</c:v>
                </c:pt>
                <c:pt idx="5028">
                  <c:v>203</c:v>
                </c:pt>
                <c:pt idx="5029">
                  <c:v>203</c:v>
                </c:pt>
                <c:pt idx="5030">
                  <c:v>203</c:v>
                </c:pt>
                <c:pt idx="5031">
                  <c:v>202</c:v>
                </c:pt>
                <c:pt idx="5032">
                  <c:v>202</c:v>
                </c:pt>
                <c:pt idx="5033">
                  <c:v>202</c:v>
                </c:pt>
                <c:pt idx="5034">
                  <c:v>202</c:v>
                </c:pt>
                <c:pt idx="5035">
                  <c:v>202</c:v>
                </c:pt>
                <c:pt idx="5036">
                  <c:v>202</c:v>
                </c:pt>
                <c:pt idx="5037">
                  <c:v>202</c:v>
                </c:pt>
                <c:pt idx="5038">
                  <c:v>202</c:v>
                </c:pt>
                <c:pt idx="5039">
                  <c:v>202</c:v>
                </c:pt>
                <c:pt idx="5040">
                  <c:v>202</c:v>
                </c:pt>
                <c:pt idx="5041">
                  <c:v>202</c:v>
                </c:pt>
                <c:pt idx="5042">
                  <c:v>202</c:v>
                </c:pt>
                <c:pt idx="5043">
                  <c:v>202</c:v>
                </c:pt>
                <c:pt idx="5044">
                  <c:v>202</c:v>
                </c:pt>
                <c:pt idx="5045">
                  <c:v>201</c:v>
                </c:pt>
                <c:pt idx="5046">
                  <c:v>201</c:v>
                </c:pt>
                <c:pt idx="5047">
                  <c:v>201</c:v>
                </c:pt>
                <c:pt idx="5048">
                  <c:v>201</c:v>
                </c:pt>
                <c:pt idx="5049">
                  <c:v>201</c:v>
                </c:pt>
                <c:pt idx="5050">
                  <c:v>201</c:v>
                </c:pt>
                <c:pt idx="5051">
                  <c:v>201</c:v>
                </c:pt>
                <c:pt idx="5052">
                  <c:v>201</c:v>
                </c:pt>
                <c:pt idx="5053">
                  <c:v>201</c:v>
                </c:pt>
                <c:pt idx="5054">
                  <c:v>201</c:v>
                </c:pt>
                <c:pt idx="5055">
                  <c:v>201</c:v>
                </c:pt>
                <c:pt idx="5056">
                  <c:v>201</c:v>
                </c:pt>
                <c:pt idx="5057">
                  <c:v>201</c:v>
                </c:pt>
                <c:pt idx="5058">
                  <c:v>201</c:v>
                </c:pt>
                <c:pt idx="5059">
                  <c:v>201</c:v>
                </c:pt>
                <c:pt idx="5060">
                  <c:v>200</c:v>
                </c:pt>
                <c:pt idx="5061">
                  <c:v>200</c:v>
                </c:pt>
                <c:pt idx="5062">
                  <c:v>200</c:v>
                </c:pt>
                <c:pt idx="5063">
                  <c:v>200</c:v>
                </c:pt>
                <c:pt idx="5064">
                  <c:v>200</c:v>
                </c:pt>
                <c:pt idx="5065">
                  <c:v>200</c:v>
                </c:pt>
                <c:pt idx="5066">
                  <c:v>200</c:v>
                </c:pt>
                <c:pt idx="5067">
                  <c:v>200</c:v>
                </c:pt>
                <c:pt idx="5068">
                  <c:v>200</c:v>
                </c:pt>
                <c:pt idx="5069">
                  <c:v>200</c:v>
                </c:pt>
                <c:pt idx="5070">
                  <c:v>200</c:v>
                </c:pt>
                <c:pt idx="5071">
                  <c:v>200</c:v>
                </c:pt>
                <c:pt idx="5072">
                  <c:v>200</c:v>
                </c:pt>
                <c:pt idx="5073">
                  <c:v>200</c:v>
                </c:pt>
                <c:pt idx="5074">
                  <c:v>200</c:v>
                </c:pt>
                <c:pt idx="5075">
                  <c:v>200</c:v>
                </c:pt>
                <c:pt idx="5076">
                  <c:v>200</c:v>
                </c:pt>
                <c:pt idx="5077">
                  <c:v>200</c:v>
                </c:pt>
                <c:pt idx="5078">
                  <c:v>200</c:v>
                </c:pt>
                <c:pt idx="5079">
                  <c:v>199</c:v>
                </c:pt>
                <c:pt idx="5080">
                  <c:v>199</c:v>
                </c:pt>
                <c:pt idx="5081">
                  <c:v>199</c:v>
                </c:pt>
                <c:pt idx="5082">
                  <c:v>199</c:v>
                </c:pt>
                <c:pt idx="5083">
                  <c:v>199</c:v>
                </c:pt>
                <c:pt idx="5084">
                  <c:v>199</c:v>
                </c:pt>
                <c:pt idx="5085">
                  <c:v>199</c:v>
                </c:pt>
                <c:pt idx="5086">
                  <c:v>199</c:v>
                </c:pt>
                <c:pt idx="5087">
                  <c:v>199</c:v>
                </c:pt>
                <c:pt idx="5088">
                  <c:v>199</c:v>
                </c:pt>
                <c:pt idx="5089">
                  <c:v>199</c:v>
                </c:pt>
                <c:pt idx="5090">
                  <c:v>199</c:v>
                </c:pt>
                <c:pt idx="5091">
                  <c:v>198</c:v>
                </c:pt>
                <c:pt idx="5092">
                  <c:v>198</c:v>
                </c:pt>
                <c:pt idx="5093">
                  <c:v>198</c:v>
                </c:pt>
                <c:pt idx="5094">
                  <c:v>198</c:v>
                </c:pt>
                <c:pt idx="5095">
                  <c:v>198</c:v>
                </c:pt>
                <c:pt idx="5096">
                  <c:v>198</c:v>
                </c:pt>
                <c:pt idx="5097">
                  <c:v>198</c:v>
                </c:pt>
                <c:pt idx="5098">
                  <c:v>198</c:v>
                </c:pt>
                <c:pt idx="5099">
                  <c:v>198</c:v>
                </c:pt>
                <c:pt idx="5100">
                  <c:v>198</c:v>
                </c:pt>
                <c:pt idx="5101">
                  <c:v>198</c:v>
                </c:pt>
                <c:pt idx="5102">
                  <c:v>198</c:v>
                </c:pt>
                <c:pt idx="5103">
                  <c:v>198</c:v>
                </c:pt>
                <c:pt idx="5104">
                  <c:v>198</c:v>
                </c:pt>
                <c:pt idx="5105">
                  <c:v>198</c:v>
                </c:pt>
                <c:pt idx="5106">
                  <c:v>198</c:v>
                </c:pt>
                <c:pt idx="5107">
                  <c:v>198</c:v>
                </c:pt>
                <c:pt idx="5108">
                  <c:v>198</c:v>
                </c:pt>
                <c:pt idx="5109">
                  <c:v>198</c:v>
                </c:pt>
                <c:pt idx="5110">
                  <c:v>198</c:v>
                </c:pt>
                <c:pt idx="5111">
                  <c:v>198</c:v>
                </c:pt>
                <c:pt idx="5112">
                  <c:v>198</c:v>
                </c:pt>
                <c:pt idx="5113">
                  <c:v>198</c:v>
                </c:pt>
                <c:pt idx="5114">
                  <c:v>197</c:v>
                </c:pt>
                <c:pt idx="5115">
                  <c:v>197</c:v>
                </c:pt>
                <c:pt idx="5116">
                  <c:v>197</c:v>
                </c:pt>
                <c:pt idx="5117">
                  <c:v>197</c:v>
                </c:pt>
                <c:pt idx="5118">
                  <c:v>197</c:v>
                </c:pt>
                <c:pt idx="5119">
                  <c:v>197</c:v>
                </c:pt>
                <c:pt idx="5120">
                  <c:v>197</c:v>
                </c:pt>
                <c:pt idx="5121">
                  <c:v>197</c:v>
                </c:pt>
                <c:pt idx="5122">
                  <c:v>197</c:v>
                </c:pt>
                <c:pt idx="5123">
                  <c:v>197</c:v>
                </c:pt>
                <c:pt idx="5124">
                  <c:v>197</c:v>
                </c:pt>
                <c:pt idx="5125">
                  <c:v>197</c:v>
                </c:pt>
                <c:pt idx="5126">
                  <c:v>197</c:v>
                </c:pt>
                <c:pt idx="5127">
                  <c:v>196</c:v>
                </c:pt>
                <c:pt idx="5128">
                  <c:v>196</c:v>
                </c:pt>
                <c:pt idx="5129">
                  <c:v>196</c:v>
                </c:pt>
                <c:pt idx="5130">
                  <c:v>196</c:v>
                </c:pt>
                <c:pt idx="5131">
                  <c:v>196</c:v>
                </c:pt>
                <c:pt idx="5132">
                  <c:v>196</c:v>
                </c:pt>
                <c:pt idx="5133">
                  <c:v>196</c:v>
                </c:pt>
                <c:pt idx="5134">
                  <c:v>196</c:v>
                </c:pt>
                <c:pt idx="5135">
                  <c:v>196</c:v>
                </c:pt>
                <c:pt idx="5136">
                  <c:v>196</c:v>
                </c:pt>
                <c:pt idx="5137">
                  <c:v>196</c:v>
                </c:pt>
                <c:pt idx="5138">
                  <c:v>196</c:v>
                </c:pt>
                <c:pt idx="5139">
                  <c:v>196</c:v>
                </c:pt>
                <c:pt idx="5140">
                  <c:v>196</c:v>
                </c:pt>
                <c:pt idx="5141">
                  <c:v>196</c:v>
                </c:pt>
                <c:pt idx="5142">
                  <c:v>196</c:v>
                </c:pt>
                <c:pt idx="5143">
                  <c:v>196</c:v>
                </c:pt>
                <c:pt idx="5144">
                  <c:v>195</c:v>
                </c:pt>
                <c:pt idx="5145">
                  <c:v>195</c:v>
                </c:pt>
                <c:pt idx="5146">
                  <c:v>195</c:v>
                </c:pt>
                <c:pt idx="5147">
                  <c:v>195</c:v>
                </c:pt>
                <c:pt idx="5148">
                  <c:v>195</c:v>
                </c:pt>
                <c:pt idx="5149">
                  <c:v>195</c:v>
                </c:pt>
                <c:pt idx="5150">
                  <c:v>195</c:v>
                </c:pt>
                <c:pt idx="5151">
                  <c:v>195</c:v>
                </c:pt>
                <c:pt idx="5152">
                  <c:v>195</c:v>
                </c:pt>
                <c:pt idx="5153">
                  <c:v>195</c:v>
                </c:pt>
                <c:pt idx="5154">
                  <c:v>195</c:v>
                </c:pt>
                <c:pt idx="5155">
                  <c:v>195</c:v>
                </c:pt>
                <c:pt idx="5156">
                  <c:v>195</c:v>
                </c:pt>
                <c:pt idx="5157">
                  <c:v>195</c:v>
                </c:pt>
                <c:pt idx="5158">
                  <c:v>195</c:v>
                </c:pt>
                <c:pt idx="5159">
                  <c:v>195</c:v>
                </c:pt>
                <c:pt idx="5160">
                  <c:v>195</c:v>
                </c:pt>
                <c:pt idx="5161">
                  <c:v>195</c:v>
                </c:pt>
                <c:pt idx="5162">
                  <c:v>195</c:v>
                </c:pt>
                <c:pt idx="5163">
                  <c:v>195</c:v>
                </c:pt>
                <c:pt idx="5164">
                  <c:v>195</c:v>
                </c:pt>
                <c:pt idx="5165">
                  <c:v>194</c:v>
                </c:pt>
                <c:pt idx="5166">
                  <c:v>194</c:v>
                </c:pt>
                <c:pt idx="5167">
                  <c:v>194</c:v>
                </c:pt>
                <c:pt idx="5168">
                  <c:v>194</c:v>
                </c:pt>
                <c:pt idx="5169">
                  <c:v>194</c:v>
                </c:pt>
                <c:pt idx="5170">
                  <c:v>194</c:v>
                </c:pt>
                <c:pt idx="5171">
                  <c:v>194</c:v>
                </c:pt>
                <c:pt idx="5172">
                  <c:v>194</c:v>
                </c:pt>
                <c:pt idx="5173">
                  <c:v>194</c:v>
                </c:pt>
                <c:pt idx="5174">
                  <c:v>194</c:v>
                </c:pt>
                <c:pt idx="5175">
                  <c:v>194</c:v>
                </c:pt>
                <c:pt idx="5176">
                  <c:v>194</c:v>
                </c:pt>
                <c:pt idx="5177">
                  <c:v>194</c:v>
                </c:pt>
                <c:pt idx="5178">
                  <c:v>194</c:v>
                </c:pt>
                <c:pt idx="5179">
                  <c:v>194</c:v>
                </c:pt>
                <c:pt idx="5180">
                  <c:v>194</c:v>
                </c:pt>
                <c:pt idx="5181">
                  <c:v>193</c:v>
                </c:pt>
                <c:pt idx="5182">
                  <c:v>193</c:v>
                </c:pt>
                <c:pt idx="5183">
                  <c:v>193</c:v>
                </c:pt>
                <c:pt idx="5184">
                  <c:v>193</c:v>
                </c:pt>
                <c:pt idx="5185">
                  <c:v>193</c:v>
                </c:pt>
                <c:pt idx="5186">
                  <c:v>193</c:v>
                </c:pt>
                <c:pt idx="5187">
                  <c:v>193</c:v>
                </c:pt>
                <c:pt idx="5188">
                  <c:v>193</c:v>
                </c:pt>
                <c:pt idx="5189">
                  <c:v>193</c:v>
                </c:pt>
                <c:pt idx="5190">
                  <c:v>193</c:v>
                </c:pt>
                <c:pt idx="5191">
                  <c:v>193</c:v>
                </c:pt>
                <c:pt idx="5192">
                  <c:v>193</c:v>
                </c:pt>
                <c:pt idx="5193">
                  <c:v>193</c:v>
                </c:pt>
                <c:pt idx="5194">
                  <c:v>193</c:v>
                </c:pt>
                <c:pt idx="5195">
                  <c:v>193</c:v>
                </c:pt>
                <c:pt idx="5196">
                  <c:v>193</c:v>
                </c:pt>
                <c:pt idx="5197">
                  <c:v>193</c:v>
                </c:pt>
                <c:pt idx="5198">
                  <c:v>192</c:v>
                </c:pt>
                <c:pt idx="5199">
                  <c:v>192</c:v>
                </c:pt>
                <c:pt idx="5200">
                  <c:v>192</c:v>
                </c:pt>
                <c:pt idx="5201">
                  <c:v>192</c:v>
                </c:pt>
                <c:pt idx="5202">
                  <c:v>192</c:v>
                </c:pt>
                <c:pt idx="5203">
                  <c:v>192</c:v>
                </c:pt>
                <c:pt idx="5204">
                  <c:v>192</c:v>
                </c:pt>
                <c:pt idx="5205">
                  <c:v>192</c:v>
                </c:pt>
                <c:pt idx="5206">
                  <c:v>192</c:v>
                </c:pt>
                <c:pt idx="5207">
                  <c:v>192</c:v>
                </c:pt>
                <c:pt idx="5208">
                  <c:v>192</c:v>
                </c:pt>
                <c:pt idx="5209">
                  <c:v>192</c:v>
                </c:pt>
                <c:pt idx="5210">
                  <c:v>192</c:v>
                </c:pt>
                <c:pt idx="5211">
                  <c:v>192</c:v>
                </c:pt>
                <c:pt idx="5212">
                  <c:v>192</c:v>
                </c:pt>
                <c:pt idx="5213">
                  <c:v>192</c:v>
                </c:pt>
                <c:pt idx="5214">
                  <c:v>192</c:v>
                </c:pt>
                <c:pt idx="5215">
                  <c:v>192</c:v>
                </c:pt>
                <c:pt idx="5216">
                  <c:v>191</c:v>
                </c:pt>
                <c:pt idx="5217">
                  <c:v>191</c:v>
                </c:pt>
                <c:pt idx="5218">
                  <c:v>191</c:v>
                </c:pt>
                <c:pt idx="5219">
                  <c:v>191</c:v>
                </c:pt>
                <c:pt idx="5220">
                  <c:v>191</c:v>
                </c:pt>
                <c:pt idx="5221">
                  <c:v>191</c:v>
                </c:pt>
                <c:pt idx="5222">
                  <c:v>191</c:v>
                </c:pt>
                <c:pt idx="5223">
                  <c:v>191</c:v>
                </c:pt>
                <c:pt idx="5224">
                  <c:v>191</c:v>
                </c:pt>
                <c:pt idx="5225">
                  <c:v>191</c:v>
                </c:pt>
                <c:pt idx="5226">
                  <c:v>191</c:v>
                </c:pt>
                <c:pt idx="5227">
                  <c:v>191</c:v>
                </c:pt>
                <c:pt idx="5228">
                  <c:v>191</c:v>
                </c:pt>
                <c:pt idx="5229">
                  <c:v>191</c:v>
                </c:pt>
                <c:pt idx="5230">
                  <c:v>191</c:v>
                </c:pt>
                <c:pt idx="5231">
                  <c:v>190</c:v>
                </c:pt>
                <c:pt idx="5232">
                  <c:v>190</c:v>
                </c:pt>
                <c:pt idx="5233">
                  <c:v>190</c:v>
                </c:pt>
                <c:pt idx="5234">
                  <c:v>190</c:v>
                </c:pt>
                <c:pt idx="5235">
                  <c:v>190</c:v>
                </c:pt>
                <c:pt idx="5236">
                  <c:v>190</c:v>
                </c:pt>
                <c:pt idx="5237">
                  <c:v>190</c:v>
                </c:pt>
                <c:pt idx="5238">
                  <c:v>190</c:v>
                </c:pt>
                <c:pt idx="5239">
                  <c:v>190</c:v>
                </c:pt>
                <c:pt idx="5240">
                  <c:v>190</c:v>
                </c:pt>
                <c:pt idx="5241">
                  <c:v>190</c:v>
                </c:pt>
                <c:pt idx="5242">
                  <c:v>189</c:v>
                </c:pt>
                <c:pt idx="5243">
                  <c:v>189</c:v>
                </c:pt>
                <c:pt idx="5244">
                  <c:v>189</c:v>
                </c:pt>
                <c:pt idx="5245">
                  <c:v>189</c:v>
                </c:pt>
                <c:pt idx="5246">
                  <c:v>189</c:v>
                </c:pt>
                <c:pt idx="5247">
                  <c:v>189</c:v>
                </c:pt>
                <c:pt idx="5248">
                  <c:v>189</c:v>
                </c:pt>
                <c:pt idx="5249">
                  <c:v>189</c:v>
                </c:pt>
                <c:pt idx="5250">
                  <c:v>189</c:v>
                </c:pt>
                <c:pt idx="5251">
                  <c:v>189</c:v>
                </c:pt>
                <c:pt idx="5252">
                  <c:v>189</c:v>
                </c:pt>
                <c:pt idx="5253">
                  <c:v>189</c:v>
                </c:pt>
                <c:pt idx="5254">
                  <c:v>189</c:v>
                </c:pt>
                <c:pt idx="5255">
                  <c:v>189</c:v>
                </c:pt>
                <c:pt idx="5256">
                  <c:v>189</c:v>
                </c:pt>
                <c:pt idx="5257">
                  <c:v>189</c:v>
                </c:pt>
                <c:pt idx="5258">
                  <c:v>189</c:v>
                </c:pt>
                <c:pt idx="5259">
                  <c:v>189</c:v>
                </c:pt>
                <c:pt idx="5260">
                  <c:v>189</c:v>
                </c:pt>
                <c:pt idx="5261">
                  <c:v>189</c:v>
                </c:pt>
                <c:pt idx="5262">
                  <c:v>189</c:v>
                </c:pt>
                <c:pt idx="5263">
                  <c:v>189</c:v>
                </c:pt>
                <c:pt idx="5264">
                  <c:v>188</c:v>
                </c:pt>
                <c:pt idx="5265">
                  <c:v>188</c:v>
                </c:pt>
                <c:pt idx="5266">
                  <c:v>188</c:v>
                </c:pt>
                <c:pt idx="5267">
                  <c:v>188</c:v>
                </c:pt>
                <c:pt idx="5268">
                  <c:v>188</c:v>
                </c:pt>
                <c:pt idx="5269">
                  <c:v>188</c:v>
                </c:pt>
                <c:pt idx="5270">
                  <c:v>188</c:v>
                </c:pt>
                <c:pt idx="5271">
                  <c:v>188</c:v>
                </c:pt>
                <c:pt idx="5272">
                  <c:v>188</c:v>
                </c:pt>
                <c:pt idx="5273">
                  <c:v>188</c:v>
                </c:pt>
                <c:pt idx="5274">
                  <c:v>188</c:v>
                </c:pt>
                <c:pt idx="5275">
                  <c:v>188</c:v>
                </c:pt>
                <c:pt idx="5276">
                  <c:v>188</c:v>
                </c:pt>
                <c:pt idx="5277">
                  <c:v>188</c:v>
                </c:pt>
                <c:pt idx="5278">
                  <c:v>188</c:v>
                </c:pt>
                <c:pt idx="5279">
                  <c:v>188</c:v>
                </c:pt>
                <c:pt idx="5280">
                  <c:v>188</c:v>
                </c:pt>
                <c:pt idx="5281">
                  <c:v>188</c:v>
                </c:pt>
                <c:pt idx="5282">
                  <c:v>188</c:v>
                </c:pt>
                <c:pt idx="5283">
                  <c:v>187</c:v>
                </c:pt>
                <c:pt idx="5284">
                  <c:v>187</c:v>
                </c:pt>
                <c:pt idx="5285">
                  <c:v>187</c:v>
                </c:pt>
                <c:pt idx="5286">
                  <c:v>187</c:v>
                </c:pt>
                <c:pt idx="5287">
                  <c:v>187</c:v>
                </c:pt>
                <c:pt idx="5288">
                  <c:v>187</c:v>
                </c:pt>
                <c:pt idx="5289">
                  <c:v>187</c:v>
                </c:pt>
                <c:pt idx="5290">
                  <c:v>187</c:v>
                </c:pt>
                <c:pt idx="5291">
                  <c:v>187</c:v>
                </c:pt>
                <c:pt idx="5292">
                  <c:v>187</c:v>
                </c:pt>
                <c:pt idx="5293">
                  <c:v>187</c:v>
                </c:pt>
                <c:pt idx="5294">
                  <c:v>187</c:v>
                </c:pt>
                <c:pt idx="5295">
                  <c:v>187</c:v>
                </c:pt>
                <c:pt idx="5296">
                  <c:v>187</c:v>
                </c:pt>
                <c:pt idx="5297">
                  <c:v>187</c:v>
                </c:pt>
                <c:pt idx="5298">
                  <c:v>187</c:v>
                </c:pt>
                <c:pt idx="5299">
                  <c:v>187</c:v>
                </c:pt>
                <c:pt idx="5300">
                  <c:v>187</c:v>
                </c:pt>
                <c:pt idx="5301">
                  <c:v>187</c:v>
                </c:pt>
                <c:pt idx="5302">
                  <c:v>186</c:v>
                </c:pt>
                <c:pt idx="5303">
                  <c:v>186</c:v>
                </c:pt>
                <c:pt idx="5304">
                  <c:v>186</c:v>
                </c:pt>
                <c:pt idx="5305">
                  <c:v>186</c:v>
                </c:pt>
                <c:pt idx="5306">
                  <c:v>186</c:v>
                </c:pt>
                <c:pt idx="5307">
                  <c:v>186</c:v>
                </c:pt>
                <c:pt idx="5308">
                  <c:v>186</c:v>
                </c:pt>
                <c:pt idx="5309">
                  <c:v>186</c:v>
                </c:pt>
                <c:pt idx="5310">
                  <c:v>186</c:v>
                </c:pt>
                <c:pt idx="5311">
                  <c:v>186</c:v>
                </c:pt>
                <c:pt idx="5312">
                  <c:v>186</c:v>
                </c:pt>
                <c:pt idx="5313">
                  <c:v>186</c:v>
                </c:pt>
                <c:pt idx="5314">
                  <c:v>186</c:v>
                </c:pt>
                <c:pt idx="5315">
                  <c:v>186</c:v>
                </c:pt>
                <c:pt idx="5316">
                  <c:v>186</c:v>
                </c:pt>
                <c:pt idx="5317">
                  <c:v>186</c:v>
                </c:pt>
                <c:pt idx="5318">
                  <c:v>186</c:v>
                </c:pt>
                <c:pt idx="5319">
                  <c:v>186</c:v>
                </c:pt>
                <c:pt idx="5320">
                  <c:v>186</c:v>
                </c:pt>
                <c:pt idx="5321">
                  <c:v>186</c:v>
                </c:pt>
                <c:pt idx="5322">
                  <c:v>186</c:v>
                </c:pt>
                <c:pt idx="5323">
                  <c:v>186</c:v>
                </c:pt>
                <c:pt idx="5324">
                  <c:v>186</c:v>
                </c:pt>
                <c:pt idx="5325">
                  <c:v>185</c:v>
                </c:pt>
                <c:pt idx="5326">
                  <c:v>185</c:v>
                </c:pt>
                <c:pt idx="5327">
                  <c:v>185</c:v>
                </c:pt>
                <c:pt idx="5328">
                  <c:v>185</c:v>
                </c:pt>
                <c:pt idx="5329">
                  <c:v>185</c:v>
                </c:pt>
                <c:pt idx="5330">
                  <c:v>185</c:v>
                </c:pt>
                <c:pt idx="5331">
                  <c:v>185</c:v>
                </c:pt>
                <c:pt idx="5332">
                  <c:v>185</c:v>
                </c:pt>
                <c:pt idx="5333">
                  <c:v>185</c:v>
                </c:pt>
                <c:pt idx="5334">
                  <c:v>185</c:v>
                </c:pt>
                <c:pt idx="5335">
                  <c:v>185</c:v>
                </c:pt>
                <c:pt idx="5336">
                  <c:v>185</c:v>
                </c:pt>
                <c:pt idx="5337">
                  <c:v>185</c:v>
                </c:pt>
                <c:pt idx="5338">
                  <c:v>185</c:v>
                </c:pt>
                <c:pt idx="5339">
                  <c:v>185</c:v>
                </c:pt>
                <c:pt idx="5340">
                  <c:v>185</c:v>
                </c:pt>
                <c:pt idx="5341">
                  <c:v>185</c:v>
                </c:pt>
                <c:pt idx="5342">
                  <c:v>185</c:v>
                </c:pt>
                <c:pt idx="5343">
                  <c:v>185</c:v>
                </c:pt>
                <c:pt idx="5344">
                  <c:v>185</c:v>
                </c:pt>
                <c:pt idx="5345">
                  <c:v>185</c:v>
                </c:pt>
                <c:pt idx="5346">
                  <c:v>185</c:v>
                </c:pt>
                <c:pt idx="5347">
                  <c:v>185</c:v>
                </c:pt>
                <c:pt idx="5348">
                  <c:v>184</c:v>
                </c:pt>
                <c:pt idx="5349">
                  <c:v>184</c:v>
                </c:pt>
                <c:pt idx="5350">
                  <c:v>184</c:v>
                </c:pt>
                <c:pt idx="5351">
                  <c:v>184</c:v>
                </c:pt>
                <c:pt idx="5352">
                  <c:v>184</c:v>
                </c:pt>
                <c:pt idx="5353">
                  <c:v>184</c:v>
                </c:pt>
                <c:pt idx="5354">
                  <c:v>184</c:v>
                </c:pt>
                <c:pt idx="5355">
                  <c:v>184</c:v>
                </c:pt>
                <c:pt idx="5356">
                  <c:v>184</c:v>
                </c:pt>
                <c:pt idx="5357">
                  <c:v>184</c:v>
                </c:pt>
                <c:pt idx="5358">
                  <c:v>184</c:v>
                </c:pt>
                <c:pt idx="5359">
                  <c:v>184</c:v>
                </c:pt>
                <c:pt idx="5360">
                  <c:v>184</c:v>
                </c:pt>
                <c:pt idx="5361">
                  <c:v>184</c:v>
                </c:pt>
                <c:pt idx="5362">
                  <c:v>184</c:v>
                </c:pt>
                <c:pt idx="5363">
                  <c:v>184</c:v>
                </c:pt>
                <c:pt idx="5364">
                  <c:v>183</c:v>
                </c:pt>
                <c:pt idx="5365">
                  <c:v>183</c:v>
                </c:pt>
                <c:pt idx="5366">
                  <c:v>183</c:v>
                </c:pt>
                <c:pt idx="5367">
                  <c:v>183</c:v>
                </c:pt>
                <c:pt idx="5368">
                  <c:v>183</c:v>
                </c:pt>
                <c:pt idx="5369">
                  <c:v>183</c:v>
                </c:pt>
                <c:pt idx="5370">
                  <c:v>183</c:v>
                </c:pt>
                <c:pt idx="5371">
                  <c:v>183</c:v>
                </c:pt>
                <c:pt idx="5372">
                  <c:v>183</c:v>
                </c:pt>
                <c:pt idx="5373">
                  <c:v>183</c:v>
                </c:pt>
                <c:pt idx="5374">
                  <c:v>183</c:v>
                </c:pt>
                <c:pt idx="5375">
                  <c:v>183</c:v>
                </c:pt>
                <c:pt idx="5376">
                  <c:v>183</c:v>
                </c:pt>
                <c:pt idx="5377">
                  <c:v>183</c:v>
                </c:pt>
                <c:pt idx="5378">
                  <c:v>183</c:v>
                </c:pt>
                <c:pt idx="5379">
                  <c:v>183</c:v>
                </c:pt>
                <c:pt idx="5380">
                  <c:v>183</c:v>
                </c:pt>
                <c:pt idx="5381">
                  <c:v>182</c:v>
                </c:pt>
                <c:pt idx="5382">
                  <c:v>182</c:v>
                </c:pt>
                <c:pt idx="5383">
                  <c:v>182</c:v>
                </c:pt>
                <c:pt idx="5384">
                  <c:v>182</c:v>
                </c:pt>
                <c:pt idx="5385">
                  <c:v>182</c:v>
                </c:pt>
                <c:pt idx="5386">
                  <c:v>182</c:v>
                </c:pt>
                <c:pt idx="5387">
                  <c:v>182</c:v>
                </c:pt>
                <c:pt idx="5388">
                  <c:v>182</c:v>
                </c:pt>
                <c:pt idx="5389">
                  <c:v>182</c:v>
                </c:pt>
                <c:pt idx="5390">
                  <c:v>182</c:v>
                </c:pt>
                <c:pt idx="5391">
                  <c:v>182</c:v>
                </c:pt>
                <c:pt idx="5392">
                  <c:v>182</c:v>
                </c:pt>
                <c:pt idx="5393">
                  <c:v>182</c:v>
                </c:pt>
                <c:pt idx="5394">
                  <c:v>182</c:v>
                </c:pt>
                <c:pt idx="5395">
                  <c:v>182</c:v>
                </c:pt>
                <c:pt idx="5396">
                  <c:v>181</c:v>
                </c:pt>
                <c:pt idx="5397">
                  <c:v>181</c:v>
                </c:pt>
                <c:pt idx="5398">
                  <c:v>181</c:v>
                </c:pt>
                <c:pt idx="5399">
                  <c:v>181</c:v>
                </c:pt>
                <c:pt idx="5400">
                  <c:v>181</c:v>
                </c:pt>
                <c:pt idx="5401">
                  <c:v>181</c:v>
                </c:pt>
                <c:pt idx="5402">
                  <c:v>181</c:v>
                </c:pt>
                <c:pt idx="5403">
                  <c:v>181</c:v>
                </c:pt>
                <c:pt idx="5404">
                  <c:v>181</c:v>
                </c:pt>
                <c:pt idx="5405">
                  <c:v>181</c:v>
                </c:pt>
                <c:pt idx="5406">
                  <c:v>181</c:v>
                </c:pt>
                <c:pt idx="5407">
                  <c:v>181</c:v>
                </c:pt>
                <c:pt idx="5408">
                  <c:v>181</c:v>
                </c:pt>
                <c:pt idx="5409">
                  <c:v>181</c:v>
                </c:pt>
                <c:pt idx="5410">
                  <c:v>181</c:v>
                </c:pt>
                <c:pt idx="5411">
                  <c:v>181</c:v>
                </c:pt>
                <c:pt idx="5412">
                  <c:v>181</c:v>
                </c:pt>
                <c:pt idx="5413">
                  <c:v>180</c:v>
                </c:pt>
                <c:pt idx="5414">
                  <c:v>180</c:v>
                </c:pt>
                <c:pt idx="5415">
                  <c:v>180</c:v>
                </c:pt>
                <c:pt idx="5416">
                  <c:v>180</c:v>
                </c:pt>
                <c:pt idx="5417">
                  <c:v>180</c:v>
                </c:pt>
                <c:pt idx="5418">
                  <c:v>180</c:v>
                </c:pt>
                <c:pt idx="5419">
                  <c:v>180</c:v>
                </c:pt>
                <c:pt idx="5420">
                  <c:v>180</c:v>
                </c:pt>
                <c:pt idx="5421">
                  <c:v>180</c:v>
                </c:pt>
                <c:pt idx="5422">
                  <c:v>180</c:v>
                </c:pt>
                <c:pt idx="5423">
                  <c:v>180</c:v>
                </c:pt>
                <c:pt idx="5424">
                  <c:v>180</c:v>
                </c:pt>
                <c:pt idx="5425">
                  <c:v>180</c:v>
                </c:pt>
                <c:pt idx="5426">
                  <c:v>179</c:v>
                </c:pt>
                <c:pt idx="5427">
                  <c:v>179</c:v>
                </c:pt>
                <c:pt idx="5428">
                  <c:v>179</c:v>
                </c:pt>
                <c:pt idx="5429">
                  <c:v>179</c:v>
                </c:pt>
                <c:pt idx="5430">
                  <c:v>179</c:v>
                </c:pt>
                <c:pt idx="5431">
                  <c:v>179</c:v>
                </c:pt>
                <c:pt idx="5432">
                  <c:v>179</c:v>
                </c:pt>
                <c:pt idx="5433">
                  <c:v>179</c:v>
                </c:pt>
                <c:pt idx="5434">
                  <c:v>179</c:v>
                </c:pt>
                <c:pt idx="5435">
                  <c:v>179</c:v>
                </c:pt>
                <c:pt idx="5436">
                  <c:v>179</c:v>
                </c:pt>
                <c:pt idx="5437">
                  <c:v>179</c:v>
                </c:pt>
                <c:pt idx="5438">
                  <c:v>179</c:v>
                </c:pt>
                <c:pt idx="5439">
                  <c:v>179</c:v>
                </c:pt>
                <c:pt idx="5440">
                  <c:v>179</c:v>
                </c:pt>
                <c:pt idx="5441">
                  <c:v>179</c:v>
                </c:pt>
                <c:pt idx="5442">
                  <c:v>179</c:v>
                </c:pt>
                <c:pt idx="5443">
                  <c:v>179</c:v>
                </c:pt>
                <c:pt idx="5444">
                  <c:v>179</c:v>
                </c:pt>
                <c:pt idx="5445">
                  <c:v>179</c:v>
                </c:pt>
                <c:pt idx="5446">
                  <c:v>179</c:v>
                </c:pt>
                <c:pt idx="5447">
                  <c:v>178</c:v>
                </c:pt>
                <c:pt idx="5448">
                  <c:v>178</c:v>
                </c:pt>
                <c:pt idx="5449">
                  <c:v>178</c:v>
                </c:pt>
                <c:pt idx="5450">
                  <c:v>178</c:v>
                </c:pt>
                <c:pt idx="5451">
                  <c:v>178</c:v>
                </c:pt>
                <c:pt idx="5452">
                  <c:v>178</c:v>
                </c:pt>
                <c:pt idx="5453">
                  <c:v>178</c:v>
                </c:pt>
                <c:pt idx="5454">
                  <c:v>178</c:v>
                </c:pt>
                <c:pt idx="5455">
                  <c:v>178</c:v>
                </c:pt>
                <c:pt idx="5456">
                  <c:v>178</c:v>
                </c:pt>
                <c:pt idx="5457">
                  <c:v>178</c:v>
                </c:pt>
                <c:pt idx="5458">
                  <c:v>178</c:v>
                </c:pt>
                <c:pt idx="5459">
                  <c:v>178</c:v>
                </c:pt>
                <c:pt idx="5460">
                  <c:v>178</c:v>
                </c:pt>
                <c:pt idx="5461">
                  <c:v>177</c:v>
                </c:pt>
                <c:pt idx="5462">
                  <c:v>177</c:v>
                </c:pt>
                <c:pt idx="5463">
                  <c:v>177</c:v>
                </c:pt>
                <c:pt idx="5464">
                  <c:v>177</c:v>
                </c:pt>
                <c:pt idx="5465">
                  <c:v>177</c:v>
                </c:pt>
                <c:pt idx="5466">
                  <c:v>177</c:v>
                </c:pt>
                <c:pt idx="5467">
                  <c:v>177</c:v>
                </c:pt>
                <c:pt idx="5468">
                  <c:v>177</c:v>
                </c:pt>
                <c:pt idx="5469">
                  <c:v>177</c:v>
                </c:pt>
                <c:pt idx="5470">
                  <c:v>177</c:v>
                </c:pt>
                <c:pt idx="5471">
                  <c:v>177</c:v>
                </c:pt>
                <c:pt idx="5472">
                  <c:v>177</c:v>
                </c:pt>
                <c:pt idx="5473">
                  <c:v>177</c:v>
                </c:pt>
                <c:pt idx="5474">
                  <c:v>177</c:v>
                </c:pt>
                <c:pt idx="5475">
                  <c:v>177</c:v>
                </c:pt>
                <c:pt idx="5476">
                  <c:v>177</c:v>
                </c:pt>
                <c:pt idx="5477">
                  <c:v>177</c:v>
                </c:pt>
                <c:pt idx="5478">
                  <c:v>177</c:v>
                </c:pt>
                <c:pt idx="5479">
                  <c:v>177</c:v>
                </c:pt>
                <c:pt idx="5480">
                  <c:v>177</c:v>
                </c:pt>
                <c:pt idx="5481">
                  <c:v>177</c:v>
                </c:pt>
                <c:pt idx="5482">
                  <c:v>177</c:v>
                </c:pt>
                <c:pt idx="5483">
                  <c:v>176</c:v>
                </c:pt>
                <c:pt idx="5484">
                  <c:v>176</c:v>
                </c:pt>
                <c:pt idx="5485">
                  <c:v>176</c:v>
                </c:pt>
                <c:pt idx="5486">
                  <c:v>176</c:v>
                </c:pt>
                <c:pt idx="5487">
                  <c:v>176</c:v>
                </c:pt>
                <c:pt idx="5488">
                  <c:v>176</c:v>
                </c:pt>
                <c:pt idx="5489">
                  <c:v>176</c:v>
                </c:pt>
                <c:pt idx="5490">
                  <c:v>176</c:v>
                </c:pt>
                <c:pt idx="5491">
                  <c:v>176</c:v>
                </c:pt>
                <c:pt idx="5492">
                  <c:v>176</c:v>
                </c:pt>
                <c:pt idx="5493">
                  <c:v>176</c:v>
                </c:pt>
                <c:pt idx="5494">
                  <c:v>176</c:v>
                </c:pt>
                <c:pt idx="5495">
                  <c:v>176</c:v>
                </c:pt>
                <c:pt idx="5496">
                  <c:v>176</c:v>
                </c:pt>
                <c:pt idx="5497">
                  <c:v>176</c:v>
                </c:pt>
                <c:pt idx="5498">
                  <c:v>176</c:v>
                </c:pt>
                <c:pt idx="5499">
                  <c:v>175</c:v>
                </c:pt>
                <c:pt idx="5500">
                  <c:v>175</c:v>
                </c:pt>
                <c:pt idx="5501">
                  <c:v>175</c:v>
                </c:pt>
                <c:pt idx="5502">
                  <c:v>175</c:v>
                </c:pt>
                <c:pt idx="5503">
                  <c:v>175</c:v>
                </c:pt>
                <c:pt idx="5504">
                  <c:v>175</c:v>
                </c:pt>
                <c:pt idx="5505">
                  <c:v>175</c:v>
                </c:pt>
                <c:pt idx="5506">
                  <c:v>175</c:v>
                </c:pt>
                <c:pt idx="5507">
                  <c:v>175</c:v>
                </c:pt>
                <c:pt idx="5508">
                  <c:v>175</c:v>
                </c:pt>
                <c:pt idx="5509">
                  <c:v>175</c:v>
                </c:pt>
                <c:pt idx="5510">
                  <c:v>175</c:v>
                </c:pt>
                <c:pt idx="5511">
                  <c:v>175</c:v>
                </c:pt>
                <c:pt idx="5512">
                  <c:v>174</c:v>
                </c:pt>
                <c:pt idx="5513">
                  <c:v>174</c:v>
                </c:pt>
                <c:pt idx="5514">
                  <c:v>174</c:v>
                </c:pt>
                <c:pt idx="5515">
                  <c:v>174</c:v>
                </c:pt>
                <c:pt idx="5516">
                  <c:v>174</c:v>
                </c:pt>
                <c:pt idx="5517">
                  <c:v>174</c:v>
                </c:pt>
                <c:pt idx="5518">
                  <c:v>174</c:v>
                </c:pt>
                <c:pt idx="5519">
                  <c:v>174</c:v>
                </c:pt>
                <c:pt idx="5520">
                  <c:v>174</c:v>
                </c:pt>
                <c:pt idx="5521">
                  <c:v>174</c:v>
                </c:pt>
                <c:pt idx="5522">
                  <c:v>174</c:v>
                </c:pt>
                <c:pt idx="5523">
                  <c:v>174</c:v>
                </c:pt>
                <c:pt idx="5524">
                  <c:v>174</c:v>
                </c:pt>
                <c:pt idx="5525">
                  <c:v>174</c:v>
                </c:pt>
                <c:pt idx="5526">
                  <c:v>174</c:v>
                </c:pt>
                <c:pt idx="5527">
                  <c:v>174</c:v>
                </c:pt>
                <c:pt idx="5528">
                  <c:v>173</c:v>
                </c:pt>
                <c:pt idx="5529">
                  <c:v>173</c:v>
                </c:pt>
                <c:pt idx="5530">
                  <c:v>173</c:v>
                </c:pt>
                <c:pt idx="5531">
                  <c:v>173</c:v>
                </c:pt>
                <c:pt idx="5532">
                  <c:v>173</c:v>
                </c:pt>
                <c:pt idx="5533">
                  <c:v>173</c:v>
                </c:pt>
                <c:pt idx="5534">
                  <c:v>173</c:v>
                </c:pt>
                <c:pt idx="5535">
                  <c:v>173</c:v>
                </c:pt>
                <c:pt idx="5536">
                  <c:v>173</c:v>
                </c:pt>
                <c:pt idx="5537">
                  <c:v>173</c:v>
                </c:pt>
                <c:pt idx="5538">
                  <c:v>173</c:v>
                </c:pt>
                <c:pt idx="5539">
                  <c:v>173</c:v>
                </c:pt>
                <c:pt idx="5540">
                  <c:v>172</c:v>
                </c:pt>
                <c:pt idx="5541">
                  <c:v>172</c:v>
                </c:pt>
                <c:pt idx="5542">
                  <c:v>172</c:v>
                </c:pt>
                <c:pt idx="5543">
                  <c:v>172</c:v>
                </c:pt>
                <c:pt idx="5544">
                  <c:v>172</c:v>
                </c:pt>
                <c:pt idx="5545">
                  <c:v>172</c:v>
                </c:pt>
                <c:pt idx="5546">
                  <c:v>172</c:v>
                </c:pt>
                <c:pt idx="5547">
                  <c:v>172</c:v>
                </c:pt>
                <c:pt idx="5548">
                  <c:v>172</c:v>
                </c:pt>
                <c:pt idx="5549">
                  <c:v>172</c:v>
                </c:pt>
                <c:pt idx="5550">
                  <c:v>172</c:v>
                </c:pt>
                <c:pt idx="5551">
                  <c:v>172</c:v>
                </c:pt>
                <c:pt idx="5552">
                  <c:v>172</c:v>
                </c:pt>
                <c:pt idx="5553">
                  <c:v>172</c:v>
                </c:pt>
                <c:pt idx="5554">
                  <c:v>172</c:v>
                </c:pt>
                <c:pt idx="5555">
                  <c:v>172</c:v>
                </c:pt>
                <c:pt idx="5556">
                  <c:v>172</c:v>
                </c:pt>
                <c:pt idx="5557">
                  <c:v>172</c:v>
                </c:pt>
                <c:pt idx="5558">
                  <c:v>172</c:v>
                </c:pt>
                <c:pt idx="5559">
                  <c:v>172</c:v>
                </c:pt>
                <c:pt idx="5560">
                  <c:v>172</c:v>
                </c:pt>
                <c:pt idx="5561">
                  <c:v>172</c:v>
                </c:pt>
                <c:pt idx="5562">
                  <c:v>172</c:v>
                </c:pt>
                <c:pt idx="5563">
                  <c:v>171</c:v>
                </c:pt>
                <c:pt idx="5564">
                  <c:v>171</c:v>
                </c:pt>
                <c:pt idx="5565">
                  <c:v>171</c:v>
                </c:pt>
                <c:pt idx="5566">
                  <c:v>171</c:v>
                </c:pt>
                <c:pt idx="5567">
                  <c:v>171</c:v>
                </c:pt>
                <c:pt idx="5568">
                  <c:v>171</c:v>
                </c:pt>
                <c:pt idx="5569">
                  <c:v>171</c:v>
                </c:pt>
                <c:pt idx="5570">
                  <c:v>171</c:v>
                </c:pt>
                <c:pt idx="5571">
                  <c:v>171</c:v>
                </c:pt>
                <c:pt idx="5572">
                  <c:v>171</c:v>
                </c:pt>
                <c:pt idx="5573">
                  <c:v>171</c:v>
                </c:pt>
                <c:pt idx="5574">
                  <c:v>171</c:v>
                </c:pt>
                <c:pt idx="5575">
                  <c:v>171</c:v>
                </c:pt>
                <c:pt idx="5576">
                  <c:v>171</c:v>
                </c:pt>
                <c:pt idx="5577">
                  <c:v>171</c:v>
                </c:pt>
                <c:pt idx="5578">
                  <c:v>171</c:v>
                </c:pt>
                <c:pt idx="5579">
                  <c:v>171</c:v>
                </c:pt>
                <c:pt idx="5580">
                  <c:v>171</c:v>
                </c:pt>
                <c:pt idx="5581">
                  <c:v>171</c:v>
                </c:pt>
                <c:pt idx="5582">
                  <c:v>171</c:v>
                </c:pt>
                <c:pt idx="5583">
                  <c:v>170</c:v>
                </c:pt>
                <c:pt idx="5584">
                  <c:v>170</c:v>
                </c:pt>
                <c:pt idx="5585">
                  <c:v>170</c:v>
                </c:pt>
                <c:pt idx="5586">
                  <c:v>170</c:v>
                </c:pt>
                <c:pt idx="5587">
                  <c:v>170</c:v>
                </c:pt>
                <c:pt idx="5588">
                  <c:v>170</c:v>
                </c:pt>
                <c:pt idx="5589">
                  <c:v>170</c:v>
                </c:pt>
                <c:pt idx="5590">
                  <c:v>170</c:v>
                </c:pt>
                <c:pt idx="5591">
                  <c:v>170</c:v>
                </c:pt>
                <c:pt idx="5592">
                  <c:v>170</c:v>
                </c:pt>
                <c:pt idx="5593">
                  <c:v>170</c:v>
                </c:pt>
                <c:pt idx="5594">
                  <c:v>170</c:v>
                </c:pt>
                <c:pt idx="5595">
                  <c:v>170</c:v>
                </c:pt>
                <c:pt idx="5596">
                  <c:v>170</c:v>
                </c:pt>
                <c:pt idx="5597">
                  <c:v>169</c:v>
                </c:pt>
                <c:pt idx="5598">
                  <c:v>169</c:v>
                </c:pt>
                <c:pt idx="5599">
                  <c:v>169</c:v>
                </c:pt>
                <c:pt idx="5600">
                  <c:v>169</c:v>
                </c:pt>
                <c:pt idx="5601">
                  <c:v>169</c:v>
                </c:pt>
                <c:pt idx="5602">
                  <c:v>169</c:v>
                </c:pt>
                <c:pt idx="5603">
                  <c:v>169</c:v>
                </c:pt>
                <c:pt idx="5604">
                  <c:v>169</c:v>
                </c:pt>
                <c:pt idx="5605">
                  <c:v>169</c:v>
                </c:pt>
                <c:pt idx="5606">
                  <c:v>169</c:v>
                </c:pt>
                <c:pt idx="5607">
                  <c:v>169</c:v>
                </c:pt>
                <c:pt idx="5608">
                  <c:v>169</c:v>
                </c:pt>
                <c:pt idx="5609">
                  <c:v>169</c:v>
                </c:pt>
                <c:pt idx="5610">
                  <c:v>169</c:v>
                </c:pt>
                <c:pt idx="5611">
                  <c:v>169</c:v>
                </c:pt>
                <c:pt idx="5612">
                  <c:v>169</c:v>
                </c:pt>
                <c:pt idx="5613">
                  <c:v>169</c:v>
                </c:pt>
                <c:pt idx="5614">
                  <c:v>169</c:v>
                </c:pt>
                <c:pt idx="5615">
                  <c:v>169</c:v>
                </c:pt>
                <c:pt idx="5616">
                  <c:v>168</c:v>
                </c:pt>
                <c:pt idx="5617">
                  <c:v>168</c:v>
                </c:pt>
                <c:pt idx="5618">
                  <c:v>168</c:v>
                </c:pt>
                <c:pt idx="5619">
                  <c:v>168</c:v>
                </c:pt>
                <c:pt idx="5620">
                  <c:v>168</c:v>
                </c:pt>
                <c:pt idx="5621">
                  <c:v>168</c:v>
                </c:pt>
                <c:pt idx="5622">
                  <c:v>168</c:v>
                </c:pt>
                <c:pt idx="5623">
                  <c:v>168</c:v>
                </c:pt>
                <c:pt idx="5624">
                  <c:v>168</c:v>
                </c:pt>
                <c:pt idx="5625">
                  <c:v>168</c:v>
                </c:pt>
                <c:pt idx="5626">
                  <c:v>168</c:v>
                </c:pt>
                <c:pt idx="5627">
                  <c:v>168</c:v>
                </c:pt>
                <c:pt idx="5628">
                  <c:v>168</c:v>
                </c:pt>
                <c:pt idx="5629">
                  <c:v>167</c:v>
                </c:pt>
                <c:pt idx="5630">
                  <c:v>167</c:v>
                </c:pt>
                <c:pt idx="5631">
                  <c:v>167</c:v>
                </c:pt>
                <c:pt idx="5632">
                  <c:v>167</c:v>
                </c:pt>
                <c:pt idx="5633">
                  <c:v>167</c:v>
                </c:pt>
                <c:pt idx="5634">
                  <c:v>167</c:v>
                </c:pt>
                <c:pt idx="5635">
                  <c:v>167</c:v>
                </c:pt>
                <c:pt idx="5636">
                  <c:v>167</c:v>
                </c:pt>
                <c:pt idx="5637">
                  <c:v>167</c:v>
                </c:pt>
                <c:pt idx="5638">
                  <c:v>167</c:v>
                </c:pt>
                <c:pt idx="5639">
                  <c:v>167</c:v>
                </c:pt>
                <c:pt idx="5640">
                  <c:v>167</c:v>
                </c:pt>
                <c:pt idx="5641">
                  <c:v>167</c:v>
                </c:pt>
                <c:pt idx="5642">
                  <c:v>167</c:v>
                </c:pt>
                <c:pt idx="5643">
                  <c:v>167</c:v>
                </c:pt>
                <c:pt idx="5644">
                  <c:v>167</c:v>
                </c:pt>
                <c:pt idx="5645">
                  <c:v>167</c:v>
                </c:pt>
                <c:pt idx="5646">
                  <c:v>167</c:v>
                </c:pt>
                <c:pt idx="5647">
                  <c:v>167</c:v>
                </c:pt>
                <c:pt idx="5648">
                  <c:v>166</c:v>
                </c:pt>
                <c:pt idx="5649">
                  <c:v>166</c:v>
                </c:pt>
                <c:pt idx="5650">
                  <c:v>166</c:v>
                </c:pt>
                <c:pt idx="5651">
                  <c:v>166</c:v>
                </c:pt>
                <c:pt idx="5652">
                  <c:v>166</c:v>
                </c:pt>
                <c:pt idx="5653">
                  <c:v>166</c:v>
                </c:pt>
                <c:pt idx="5654">
                  <c:v>166</c:v>
                </c:pt>
                <c:pt idx="5655">
                  <c:v>166</c:v>
                </c:pt>
                <c:pt idx="5656">
                  <c:v>166</c:v>
                </c:pt>
                <c:pt idx="5657">
                  <c:v>166</c:v>
                </c:pt>
                <c:pt idx="5658">
                  <c:v>166</c:v>
                </c:pt>
                <c:pt idx="5659">
                  <c:v>166</c:v>
                </c:pt>
                <c:pt idx="5660">
                  <c:v>166</c:v>
                </c:pt>
                <c:pt idx="5661">
                  <c:v>166</c:v>
                </c:pt>
                <c:pt idx="5662">
                  <c:v>166</c:v>
                </c:pt>
                <c:pt idx="5663">
                  <c:v>166</c:v>
                </c:pt>
                <c:pt idx="5664">
                  <c:v>166</c:v>
                </c:pt>
                <c:pt idx="5665">
                  <c:v>166</c:v>
                </c:pt>
                <c:pt idx="5666">
                  <c:v>166</c:v>
                </c:pt>
                <c:pt idx="5667">
                  <c:v>166</c:v>
                </c:pt>
                <c:pt idx="5668">
                  <c:v>166</c:v>
                </c:pt>
                <c:pt idx="5669">
                  <c:v>165</c:v>
                </c:pt>
                <c:pt idx="5670">
                  <c:v>165</c:v>
                </c:pt>
                <c:pt idx="5671">
                  <c:v>165</c:v>
                </c:pt>
                <c:pt idx="5672">
                  <c:v>165</c:v>
                </c:pt>
                <c:pt idx="5673">
                  <c:v>165</c:v>
                </c:pt>
                <c:pt idx="5674">
                  <c:v>165</c:v>
                </c:pt>
                <c:pt idx="5675">
                  <c:v>165</c:v>
                </c:pt>
                <c:pt idx="5676">
                  <c:v>165</c:v>
                </c:pt>
                <c:pt idx="5677">
                  <c:v>165</c:v>
                </c:pt>
                <c:pt idx="5678">
                  <c:v>165</c:v>
                </c:pt>
                <c:pt idx="5679">
                  <c:v>165</c:v>
                </c:pt>
                <c:pt idx="5680">
                  <c:v>165</c:v>
                </c:pt>
                <c:pt idx="5681">
                  <c:v>165</c:v>
                </c:pt>
                <c:pt idx="5682">
                  <c:v>165</c:v>
                </c:pt>
                <c:pt idx="5683">
                  <c:v>165</c:v>
                </c:pt>
                <c:pt idx="5684">
                  <c:v>165</c:v>
                </c:pt>
                <c:pt idx="5685">
                  <c:v>165</c:v>
                </c:pt>
                <c:pt idx="5686">
                  <c:v>165</c:v>
                </c:pt>
                <c:pt idx="5687">
                  <c:v>165</c:v>
                </c:pt>
                <c:pt idx="5688">
                  <c:v>165</c:v>
                </c:pt>
                <c:pt idx="5689">
                  <c:v>165</c:v>
                </c:pt>
                <c:pt idx="5690">
                  <c:v>165</c:v>
                </c:pt>
                <c:pt idx="5691">
                  <c:v>165</c:v>
                </c:pt>
                <c:pt idx="5692">
                  <c:v>165</c:v>
                </c:pt>
                <c:pt idx="5693">
                  <c:v>165</c:v>
                </c:pt>
                <c:pt idx="5694">
                  <c:v>165</c:v>
                </c:pt>
                <c:pt idx="5695">
                  <c:v>165</c:v>
                </c:pt>
                <c:pt idx="5696">
                  <c:v>164</c:v>
                </c:pt>
                <c:pt idx="5697">
                  <c:v>164</c:v>
                </c:pt>
                <c:pt idx="5698">
                  <c:v>164</c:v>
                </c:pt>
                <c:pt idx="5699">
                  <c:v>164</c:v>
                </c:pt>
                <c:pt idx="5700">
                  <c:v>164</c:v>
                </c:pt>
                <c:pt idx="5701">
                  <c:v>164</c:v>
                </c:pt>
                <c:pt idx="5702">
                  <c:v>164</c:v>
                </c:pt>
                <c:pt idx="5703">
                  <c:v>164</c:v>
                </c:pt>
                <c:pt idx="5704">
                  <c:v>164</c:v>
                </c:pt>
                <c:pt idx="5705">
                  <c:v>164</c:v>
                </c:pt>
                <c:pt idx="5706">
                  <c:v>164</c:v>
                </c:pt>
                <c:pt idx="5707">
                  <c:v>164</c:v>
                </c:pt>
                <c:pt idx="5708">
                  <c:v>164</c:v>
                </c:pt>
                <c:pt idx="5709">
                  <c:v>164</c:v>
                </c:pt>
                <c:pt idx="5710">
                  <c:v>164</c:v>
                </c:pt>
                <c:pt idx="5711">
                  <c:v>164</c:v>
                </c:pt>
                <c:pt idx="5712">
                  <c:v>164</c:v>
                </c:pt>
                <c:pt idx="5713">
                  <c:v>164</c:v>
                </c:pt>
                <c:pt idx="5714">
                  <c:v>164</c:v>
                </c:pt>
                <c:pt idx="5715">
                  <c:v>164</c:v>
                </c:pt>
                <c:pt idx="5716">
                  <c:v>163</c:v>
                </c:pt>
                <c:pt idx="5717">
                  <c:v>163</c:v>
                </c:pt>
                <c:pt idx="5718">
                  <c:v>163</c:v>
                </c:pt>
                <c:pt idx="5719">
                  <c:v>163</c:v>
                </c:pt>
                <c:pt idx="5720">
                  <c:v>163</c:v>
                </c:pt>
                <c:pt idx="5721">
                  <c:v>163</c:v>
                </c:pt>
                <c:pt idx="5722">
                  <c:v>163</c:v>
                </c:pt>
                <c:pt idx="5723">
                  <c:v>163</c:v>
                </c:pt>
                <c:pt idx="5724">
                  <c:v>163</c:v>
                </c:pt>
                <c:pt idx="5725">
                  <c:v>163</c:v>
                </c:pt>
                <c:pt idx="5726">
                  <c:v>163</c:v>
                </c:pt>
                <c:pt idx="5727">
                  <c:v>163</c:v>
                </c:pt>
                <c:pt idx="5728">
                  <c:v>163</c:v>
                </c:pt>
                <c:pt idx="5729">
                  <c:v>163</c:v>
                </c:pt>
                <c:pt idx="5730">
                  <c:v>163</c:v>
                </c:pt>
                <c:pt idx="5731">
                  <c:v>163</c:v>
                </c:pt>
                <c:pt idx="5732">
                  <c:v>163</c:v>
                </c:pt>
                <c:pt idx="5733">
                  <c:v>163</c:v>
                </c:pt>
                <c:pt idx="5734">
                  <c:v>163</c:v>
                </c:pt>
                <c:pt idx="5735">
                  <c:v>162</c:v>
                </c:pt>
                <c:pt idx="5736">
                  <c:v>162</c:v>
                </c:pt>
                <c:pt idx="5737">
                  <c:v>162</c:v>
                </c:pt>
                <c:pt idx="5738">
                  <c:v>162</c:v>
                </c:pt>
                <c:pt idx="5739">
                  <c:v>162</c:v>
                </c:pt>
                <c:pt idx="5740">
                  <c:v>162</c:v>
                </c:pt>
                <c:pt idx="5741">
                  <c:v>162</c:v>
                </c:pt>
                <c:pt idx="5742">
                  <c:v>162</c:v>
                </c:pt>
                <c:pt idx="5743">
                  <c:v>162</c:v>
                </c:pt>
                <c:pt idx="5744">
                  <c:v>162</c:v>
                </c:pt>
                <c:pt idx="5745">
                  <c:v>162</c:v>
                </c:pt>
                <c:pt idx="5746">
                  <c:v>162</c:v>
                </c:pt>
                <c:pt idx="5747">
                  <c:v>162</c:v>
                </c:pt>
                <c:pt idx="5748">
                  <c:v>162</c:v>
                </c:pt>
                <c:pt idx="5749">
                  <c:v>162</c:v>
                </c:pt>
                <c:pt idx="5750">
                  <c:v>162</c:v>
                </c:pt>
                <c:pt idx="5751">
                  <c:v>162</c:v>
                </c:pt>
                <c:pt idx="5752">
                  <c:v>162</c:v>
                </c:pt>
                <c:pt idx="5753">
                  <c:v>162</c:v>
                </c:pt>
                <c:pt idx="5754">
                  <c:v>162</c:v>
                </c:pt>
                <c:pt idx="5755">
                  <c:v>162</c:v>
                </c:pt>
                <c:pt idx="5756">
                  <c:v>162</c:v>
                </c:pt>
                <c:pt idx="5757">
                  <c:v>162</c:v>
                </c:pt>
                <c:pt idx="5758">
                  <c:v>162</c:v>
                </c:pt>
                <c:pt idx="5759">
                  <c:v>162</c:v>
                </c:pt>
                <c:pt idx="5760">
                  <c:v>162</c:v>
                </c:pt>
                <c:pt idx="5761">
                  <c:v>162</c:v>
                </c:pt>
                <c:pt idx="5762">
                  <c:v>162</c:v>
                </c:pt>
                <c:pt idx="5763">
                  <c:v>162</c:v>
                </c:pt>
                <c:pt idx="5764">
                  <c:v>162</c:v>
                </c:pt>
                <c:pt idx="5765">
                  <c:v>162</c:v>
                </c:pt>
                <c:pt idx="5766">
                  <c:v>161</c:v>
                </c:pt>
                <c:pt idx="5767">
                  <c:v>161</c:v>
                </c:pt>
                <c:pt idx="5768">
                  <c:v>161</c:v>
                </c:pt>
                <c:pt idx="5769">
                  <c:v>161</c:v>
                </c:pt>
                <c:pt idx="5770">
                  <c:v>161</c:v>
                </c:pt>
                <c:pt idx="5771">
                  <c:v>161</c:v>
                </c:pt>
                <c:pt idx="5772">
                  <c:v>161</c:v>
                </c:pt>
                <c:pt idx="5773">
                  <c:v>161</c:v>
                </c:pt>
                <c:pt idx="5774">
                  <c:v>161</c:v>
                </c:pt>
                <c:pt idx="5775">
                  <c:v>161</c:v>
                </c:pt>
                <c:pt idx="5776">
                  <c:v>161</c:v>
                </c:pt>
                <c:pt idx="5777">
                  <c:v>161</c:v>
                </c:pt>
                <c:pt idx="5778">
                  <c:v>161</c:v>
                </c:pt>
                <c:pt idx="5779">
                  <c:v>161</c:v>
                </c:pt>
                <c:pt idx="5780">
                  <c:v>161</c:v>
                </c:pt>
                <c:pt idx="5781">
                  <c:v>161</c:v>
                </c:pt>
                <c:pt idx="5782">
                  <c:v>161</c:v>
                </c:pt>
                <c:pt idx="5783">
                  <c:v>160</c:v>
                </c:pt>
                <c:pt idx="5784">
                  <c:v>160</c:v>
                </c:pt>
                <c:pt idx="5785">
                  <c:v>160</c:v>
                </c:pt>
                <c:pt idx="5786">
                  <c:v>160</c:v>
                </c:pt>
                <c:pt idx="5787">
                  <c:v>160</c:v>
                </c:pt>
                <c:pt idx="5788">
                  <c:v>160</c:v>
                </c:pt>
                <c:pt idx="5789">
                  <c:v>160</c:v>
                </c:pt>
                <c:pt idx="5790">
                  <c:v>160</c:v>
                </c:pt>
                <c:pt idx="5791">
                  <c:v>160</c:v>
                </c:pt>
                <c:pt idx="5792">
                  <c:v>160</c:v>
                </c:pt>
                <c:pt idx="5793">
                  <c:v>160</c:v>
                </c:pt>
                <c:pt idx="5794">
                  <c:v>160</c:v>
                </c:pt>
                <c:pt idx="5795">
                  <c:v>160</c:v>
                </c:pt>
                <c:pt idx="5796">
                  <c:v>160</c:v>
                </c:pt>
                <c:pt idx="5797">
                  <c:v>160</c:v>
                </c:pt>
                <c:pt idx="5798">
                  <c:v>160</c:v>
                </c:pt>
                <c:pt idx="5799">
                  <c:v>160</c:v>
                </c:pt>
                <c:pt idx="5800">
                  <c:v>160</c:v>
                </c:pt>
                <c:pt idx="5801">
                  <c:v>160</c:v>
                </c:pt>
                <c:pt idx="5802">
                  <c:v>160</c:v>
                </c:pt>
                <c:pt idx="5803">
                  <c:v>160</c:v>
                </c:pt>
                <c:pt idx="5804">
                  <c:v>160</c:v>
                </c:pt>
                <c:pt idx="5805">
                  <c:v>160</c:v>
                </c:pt>
                <c:pt idx="5806">
                  <c:v>160</c:v>
                </c:pt>
                <c:pt idx="5807">
                  <c:v>160</c:v>
                </c:pt>
                <c:pt idx="5808">
                  <c:v>160</c:v>
                </c:pt>
                <c:pt idx="5809">
                  <c:v>159</c:v>
                </c:pt>
                <c:pt idx="5810">
                  <c:v>159</c:v>
                </c:pt>
                <c:pt idx="5811">
                  <c:v>159</c:v>
                </c:pt>
                <c:pt idx="5812">
                  <c:v>159</c:v>
                </c:pt>
                <c:pt idx="5813">
                  <c:v>159</c:v>
                </c:pt>
                <c:pt idx="5814">
                  <c:v>159</c:v>
                </c:pt>
                <c:pt idx="5815">
                  <c:v>159</c:v>
                </c:pt>
                <c:pt idx="5816">
                  <c:v>159</c:v>
                </c:pt>
                <c:pt idx="5817">
                  <c:v>159</c:v>
                </c:pt>
                <c:pt idx="5818">
                  <c:v>159</c:v>
                </c:pt>
                <c:pt idx="5819">
                  <c:v>159</c:v>
                </c:pt>
                <c:pt idx="5820">
                  <c:v>159</c:v>
                </c:pt>
                <c:pt idx="5821">
                  <c:v>159</c:v>
                </c:pt>
                <c:pt idx="5822">
                  <c:v>159</c:v>
                </c:pt>
                <c:pt idx="5823">
                  <c:v>159</c:v>
                </c:pt>
                <c:pt idx="5824">
                  <c:v>159</c:v>
                </c:pt>
                <c:pt idx="5825">
                  <c:v>159</c:v>
                </c:pt>
                <c:pt idx="5826">
                  <c:v>159</c:v>
                </c:pt>
                <c:pt idx="5827">
                  <c:v>158</c:v>
                </c:pt>
                <c:pt idx="5828">
                  <c:v>158</c:v>
                </c:pt>
                <c:pt idx="5829">
                  <c:v>158</c:v>
                </c:pt>
                <c:pt idx="5830">
                  <c:v>158</c:v>
                </c:pt>
                <c:pt idx="5831">
                  <c:v>158</c:v>
                </c:pt>
                <c:pt idx="5832">
                  <c:v>158</c:v>
                </c:pt>
                <c:pt idx="5833">
                  <c:v>158</c:v>
                </c:pt>
                <c:pt idx="5834">
                  <c:v>158</c:v>
                </c:pt>
                <c:pt idx="5835">
                  <c:v>158</c:v>
                </c:pt>
                <c:pt idx="5836">
                  <c:v>158</c:v>
                </c:pt>
                <c:pt idx="5837">
                  <c:v>158</c:v>
                </c:pt>
                <c:pt idx="5838">
                  <c:v>158</c:v>
                </c:pt>
                <c:pt idx="5839">
                  <c:v>158</c:v>
                </c:pt>
                <c:pt idx="5840">
                  <c:v>158</c:v>
                </c:pt>
                <c:pt idx="5841">
                  <c:v>158</c:v>
                </c:pt>
                <c:pt idx="5842">
                  <c:v>158</c:v>
                </c:pt>
                <c:pt idx="5843">
                  <c:v>158</c:v>
                </c:pt>
                <c:pt idx="5844">
                  <c:v>158</c:v>
                </c:pt>
                <c:pt idx="5845">
                  <c:v>158</c:v>
                </c:pt>
                <c:pt idx="5846">
                  <c:v>158</c:v>
                </c:pt>
                <c:pt idx="5847">
                  <c:v>158</c:v>
                </c:pt>
                <c:pt idx="5848">
                  <c:v>158</c:v>
                </c:pt>
                <c:pt idx="5849">
                  <c:v>158</c:v>
                </c:pt>
                <c:pt idx="5850">
                  <c:v>157</c:v>
                </c:pt>
                <c:pt idx="5851">
                  <c:v>157</c:v>
                </c:pt>
                <c:pt idx="5852">
                  <c:v>157</c:v>
                </c:pt>
                <c:pt idx="5853">
                  <c:v>157</c:v>
                </c:pt>
                <c:pt idx="5854">
                  <c:v>157</c:v>
                </c:pt>
                <c:pt idx="5855">
                  <c:v>157</c:v>
                </c:pt>
                <c:pt idx="5856">
                  <c:v>157</c:v>
                </c:pt>
                <c:pt idx="5857">
                  <c:v>157</c:v>
                </c:pt>
                <c:pt idx="5858">
                  <c:v>157</c:v>
                </c:pt>
                <c:pt idx="5859">
                  <c:v>157</c:v>
                </c:pt>
                <c:pt idx="5860">
                  <c:v>157</c:v>
                </c:pt>
                <c:pt idx="5861">
                  <c:v>157</c:v>
                </c:pt>
                <c:pt idx="5862">
                  <c:v>157</c:v>
                </c:pt>
                <c:pt idx="5863">
                  <c:v>157</c:v>
                </c:pt>
                <c:pt idx="5864">
                  <c:v>157</c:v>
                </c:pt>
                <c:pt idx="5865">
                  <c:v>157</c:v>
                </c:pt>
                <c:pt idx="5866">
                  <c:v>157</c:v>
                </c:pt>
                <c:pt idx="5867">
                  <c:v>157</c:v>
                </c:pt>
                <c:pt idx="5868">
                  <c:v>157</c:v>
                </c:pt>
                <c:pt idx="5869">
                  <c:v>157</c:v>
                </c:pt>
                <c:pt idx="5870">
                  <c:v>157</c:v>
                </c:pt>
                <c:pt idx="5871">
                  <c:v>157</c:v>
                </c:pt>
                <c:pt idx="5872">
                  <c:v>157</c:v>
                </c:pt>
                <c:pt idx="5873">
                  <c:v>157</c:v>
                </c:pt>
                <c:pt idx="5874">
                  <c:v>157</c:v>
                </c:pt>
                <c:pt idx="5875">
                  <c:v>157</c:v>
                </c:pt>
                <c:pt idx="5876">
                  <c:v>157</c:v>
                </c:pt>
                <c:pt idx="5877">
                  <c:v>157</c:v>
                </c:pt>
                <c:pt idx="5878">
                  <c:v>157</c:v>
                </c:pt>
                <c:pt idx="5879">
                  <c:v>157</c:v>
                </c:pt>
                <c:pt idx="5880">
                  <c:v>157</c:v>
                </c:pt>
                <c:pt idx="5881">
                  <c:v>157</c:v>
                </c:pt>
                <c:pt idx="5882">
                  <c:v>157</c:v>
                </c:pt>
                <c:pt idx="5883">
                  <c:v>157</c:v>
                </c:pt>
                <c:pt idx="5884">
                  <c:v>156</c:v>
                </c:pt>
                <c:pt idx="5885">
                  <c:v>156</c:v>
                </c:pt>
                <c:pt idx="5886">
                  <c:v>156</c:v>
                </c:pt>
                <c:pt idx="5887">
                  <c:v>156</c:v>
                </c:pt>
                <c:pt idx="5888">
                  <c:v>156</c:v>
                </c:pt>
                <c:pt idx="5889">
                  <c:v>156</c:v>
                </c:pt>
                <c:pt idx="5890">
                  <c:v>156</c:v>
                </c:pt>
                <c:pt idx="5891">
                  <c:v>156</c:v>
                </c:pt>
                <c:pt idx="5892">
                  <c:v>156</c:v>
                </c:pt>
                <c:pt idx="5893">
                  <c:v>156</c:v>
                </c:pt>
                <c:pt idx="5894">
                  <c:v>156</c:v>
                </c:pt>
                <c:pt idx="5895">
                  <c:v>156</c:v>
                </c:pt>
                <c:pt idx="5896">
                  <c:v>156</c:v>
                </c:pt>
                <c:pt idx="5897">
                  <c:v>156</c:v>
                </c:pt>
                <c:pt idx="5898">
                  <c:v>156</c:v>
                </c:pt>
                <c:pt idx="5899">
                  <c:v>156</c:v>
                </c:pt>
                <c:pt idx="5900">
                  <c:v>156</c:v>
                </c:pt>
                <c:pt idx="5901">
                  <c:v>155</c:v>
                </c:pt>
                <c:pt idx="5902">
                  <c:v>155</c:v>
                </c:pt>
                <c:pt idx="5903">
                  <c:v>155</c:v>
                </c:pt>
                <c:pt idx="5904">
                  <c:v>155</c:v>
                </c:pt>
                <c:pt idx="5905">
                  <c:v>155</c:v>
                </c:pt>
                <c:pt idx="5906">
                  <c:v>155</c:v>
                </c:pt>
                <c:pt idx="5907">
                  <c:v>155</c:v>
                </c:pt>
                <c:pt idx="5908">
                  <c:v>155</c:v>
                </c:pt>
                <c:pt idx="5909">
                  <c:v>155</c:v>
                </c:pt>
                <c:pt idx="5910">
                  <c:v>155</c:v>
                </c:pt>
                <c:pt idx="5911">
                  <c:v>155</c:v>
                </c:pt>
                <c:pt idx="5912">
                  <c:v>155</c:v>
                </c:pt>
                <c:pt idx="5913">
                  <c:v>155</c:v>
                </c:pt>
                <c:pt idx="5914">
                  <c:v>155</c:v>
                </c:pt>
                <c:pt idx="5915">
                  <c:v>155</c:v>
                </c:pt>
                <c:pt idx="5916">
                  <c:v>155</c:v>
                </c:pt>
                <c:pt idx="5917">
                  <c:v>155</c:v>
                </c:pt>
                <c:pt idx="5918">
                  <c:v>155</c:v>
                </c:pt>
                <c:pt idx="5919">
                  <c:v>155</c:v>
                </c:pt>
                <c:pt idx="5920">
                  <c:v>155</c:v>
                </c:pt>
                <c:pt idx="5921">
                  <c:v>155</c:v>
                </c:pt>
                <c:pt idx="5922">
                  <c:v>155</c:v>
                </c:pt>
                <c:pt idx="5923">
                  <c:v>155</c:v>
                </c:pt>
                <c:pt idx="5924">
                  <c:v>155</c:v>
                </c:pt>
                <c:pt idx="5925">
                  <c:v>155</c:v>
                </c:pt>
                <c:pt idx="5926">
                  <c:v>155</c:v>
                </c:pt>
                <c:pt idx="5927">
                  <c:v>154</c:v>
                </c:pt>
                <c:pt idx="5928">
                  <c:v>154</c:v>
                </c:pt>
                <c:pt idx="5929">
                  <c:v>154</c:v>
                </c:pt>
                <c:pt idx="5930">
                  <c:v>154</c:v>
                </c:pt>
                <c:pt idx="5931">
                  <c:v>154</c:v>
                </c:pt>
                <c:pt idx="5932">
                  <c:v>154</c:v>
                </c:pt>
                <c:pt idx="5933">
                  <c:v>154</c:v>
                </c:pt>
                <c:pt idx="5934">
                  <c:v>154</c:v>
                </c:pt>
                <c:pt idx="5935">
                  <c:v>154</c:v>
                </c:pt>
                <c:pt idx="5936">
                  <c:v>154</c:v>
                </c:pt>
                <c:pt idx="5937">
                  <c:v>154</c:v>
                </c:pt>
                <c:pt idx="5938">
                  <c:v>154</c:v>
                </c:pt>
                <c:pt idx="5939">
                  <c:v>154</c:v>
                </c:pt>
                <c:pt idx="5940">
                  <c:v>154</c:v>
                </c:pt>
                <c:pt idx="5941">
                  <c:v>154</c:v>
                </c:pt>
                <c:pt idx="5942">
                  <c:v>154</c:v>
                </c:pt>
                <c:pt idx="5943">
                  <c:v>154</c:v>
                </c:pt>
                <c:pt idx="5944">
                  <c:v>154</c:v>
                </c:pt>
                <c:pt idx="5945">
                  <c:v>154</c:v>
                </c:pt>
                <c:pt idx="5946">
                  <c:v>154</c:v>
                </c:pt>
                <c:pt idx="5947">
                  <c:v>154</c:v>
                </c:pt>
                <c:pt idx="5948">
                  <c:v>154</c:v>
                </c:pt>
                <c:pt idx="5949">
                  <c:v>154</c:v>
                </c:pt>
                <c:pt idx="5950">
                  <c:v>154</c:v>
                </c:pt>
                <c:pt idx="5951">
                  <c:v>154</c:v>
                </c:pt>
                <c:pt idx="5952">
                  <c:v>154</c:v>
                </c:pt>
                <c:pt idx="5953">
                  <c:v>154</c:v>
                </c:pt>
                <c:pt idx="5954">
                  <c:v>153</c:v>
                </c:pt>
                <c:pt idx="5955">
                  <c:v>153</c:v>
                </c:pt>
                <c:pt idx="5956">
                  <c:v>153</c:v>
                </c:pt>
                <c:pt idx="5957">
                  <c:v>153</c:v>
                </c:pt>
                <c:pt idx="5958">
                  <c:v>153</c:v>
                </c:pt>
                <c:pt idx="5959">
                  <c:v>153</c:v>
                </c:pt>
                <c:pt idx="5960">
                  <c:v>153</c:v>
                </c:pt>
                <c:pt idx="5961">
                  <c:v>153</c:v>
                </c:pt>
                <c:pt idx="5962">
                  <c:v>153</c:v>
                </c:pt>
                <c:pt idx="5963">
                  <c:v>153</c:v>
                </c:pt>
                <c:pt idx="5964">
                  <c:v>153</c:v>
                </c:pt>
                <c:pt idx="5965">
                  <c:v>153</c:v>
                </c:pt>
                <c:pt idx="5966">
                  <c:v>153</c:v>
                </c:pt>
                <c:pt idx="5967">
                  <c:v>153</c:v>
                </c:pt>
                <c:pt idx="5968">
                  <c:v>153</c:v>
                </c:pt>
                <c:pt idx="5969">
                  <c:v>153</c:v>
                </c:pt>
                <c:pt idx="5970">
                  <c:v>153</c:v>
                </c:pt>
                <c:pt idx="5971">
                  <c:v>153</c:v>
                </c:pt>
                <c:pt idx="5972">
                  <c:v>153</c:v>
                </c:pt>
                <c:pt idx="5973">
                  <c:v>153</c:v>
                </c:pt>
                <c:pt idx="5974">
                  <c:v>153</c:v>
                </c:pt>
                <c:pt idx="5975">
                  <c:v>153</c:v>
                </c:pt>
                <c:pt idx="5976">
                  <c:v>153</c:v>
                </c:pt>
                <c:pt idx="5977">
                  <c:v>153</c:v>
                </c:pt>
                <c:pt idx="5978">
                  <c:v>153</c:v>
                </c:pt>
                <c:pt idx="5979">
                  <c:v>153</c:v>
                </c:pt>
                <c:pt idx="5980">
                  <c:v>153</c:v>
                </c:pt>
                <c:pt idx="5981">
                  <c:v>152</c:v>
                </c:pt>
                <c:pt idx="5982">
                  <c:v>152</c:v>
                </c:pt>
                <c:pt idx="5983">
                  <c:v>152</c:v>
                </c:pt>
                <c:pt idx="5984">
                  <c:v>152</c:v>
                </c:pt>
                <c:pt idx="5985">
                  <c:v>152</c:v>
                </c:pt>
                <c:pt idx="5986">
                  <c:v>152</c:v>
                </c:pt>
                <c:pt idx="5987">
                  <c:v>152</c:v>
                </c:pt>
                <c:pt idx="5988">
                  <c:v>152</c:v>
                </c:pt>
                <c:pt idx="5989">
                  <c:v>152</c:v>
                </c:pt>
                <c:pt idx="5990">
                  <c:v>152</c:v>
                </c:pt>
                <c:pt idx="5991">
                  <c:v>152</c:v>
                </c:pt>
                <c:pt idx="5992">
                  <c:v>152</c:v>
                </c:pt>
                <c:pt idx="5993">
                  <c:v>152</c:v>
                </c:pt>
                <c:pt idx="5994">
                  <c:v>152</c:v>
                </c:pt>
                <c:pt idx="5995">
                  <c:v>152</c:v>
                </c:pt>
                <c:pt idx="5996">
                  <c:v>152</c:v>
                </c:pt>
                <c:pt idx="5997">
                  <c:v>152</c:v>
                </c:pt>
                <c:pt idx="5998">
                  <c:v>152</c:v>
                </c:pt>
                <c:pt idx="5999">
                  <c:v>152</c:v>
                </c:pt>
                <c:pt idx="6000">
                  <c:v>152</c:v>
                </c:pt>
                <c:pt idx="6001">
                  <c:v>152</c:v>
                </c:pt>
                <c:pt idx="6002">
                  <c:v>152</c:v>
                </c:pt>
                <c:pt idx="6003">
                  <c:v>152</c:v>
                </c:pt>
                <c:pt idx="6004">
                  <c:v>152</c:v>
                </c:pt>
                <c:pt idx="6005">
                  <c:v>152</c:v>
                </c:pt>
                <c:pt idx="6006">
                  <c:v>152</c:v>
                </c:pt>
                <c:pt idx="6007">
                  <c:v>152</c:v>
                </c:pt>
                <c:pt idx="6008">
                  <c:v>151</c:v>
                </c:pt>
                <c:pt idx="6009">
                  <c:v>151</c:v>
                </c:pt>
                <c:pt idx="6010">
                  <c:v>151</c:v>
                </c:pt>
                <c:pt idx="6011">
                  <c:v>151</c:v>
                </c:pt>
                <c:pt idx="6012">
                  <c:v>151</c:v>
                </c:pt>
                <c:pt idx="6013">
                  <c:v>151</c:v>
                </c:pt>
                <c:pt idx="6014">
                  <c:v>151</c:v>
                </c:pt>
                <c:pt idx="6015">
                  <c:v>151</c:v>
                </c:pt>
                <c:pt idx="6016">
                  <c:v>151</c:v>
                </c:pt>
                <c:pt idx="6017">
                  <c:v>151</c:v>
                </c:pt>
                <c:pt idx="6018">
                  <c:v>151</c:v>
                </c:pt>
                <c:pt idx="6019">
                  <c:v>151</c:v>
                </c:pt>
                <c:pt idx="6020">
                  <c:v>151</c:v>
                </c:pt>
                <c:pt idx="6021">
                  <c:v>150</c:v>
                </c:pt>
                <c:pt idx="6022">
                  <c:v>150</c:v>
                </c:pt>
                <c:pt idx="6023">
                  <c:v>150</c:v>
                </c:pt>
                <c:pt idx="6024">
                  <c:v>150</c:v>
                </c:pt>
                <c:pt idx="6025">
                  <c:v>150</c:v>
                </c:pt>
                <c:pt idx="6026">
                  <c:v>150</c:v>
                </c:pt>
                <c:pt idx="6027">
                  <c:v>150</c:v>
                </c:pt>
                <c:pt idx="6028">
                  <c:v>150</c:v>
                </c:pt>
                <c:pt idx="6029">
                  <c:v>150</c:v>
                </c:pt>
                <c:pt idx="6030">
                  <c:v>150</c:v>
                </c:pt>
                <c:pt idx="6031">
                  <c:v>150</c:v>
                </c:pt>
                <c:pt idx="6032">
                  <c:v>150</c:v>
                </c:pt>
                <c:pt idx="6033">
                  <c:v>150</c:v>
                </c:pt>
                <c:pt idx="6034">
                  <c:v>150</c:v>
                </c:pt>
                <c:pt idx="6035">
                  <c:v>150</c:v>
                </c:pt>
                <c:pt idx="6036">
                  <c:v>150</c:v>
                </c:pt>
                <c:pt idx="6037">
                  <c:v>150</c:v>
                </c:pt>
                <c:pt idx="6038">
                  <c:v>150</c:v>
                </c:pt>
                <c:pt idx="6039">
                  <c:v>150</c:v>
                </c:pt>
                <c:pt idx="6040">
                  <c:v>150</c:v>
                </c:pt>
                <c:pt idx="6041">
                  <c:v>150</c:v>
                </c:pt>
                <c:pt idx="6042">
                  <c:v>150</c:v>
                </c:pt>
                <c:pt idx="6043">
                  <c:v>150</c:v>
                </c:pt>
                <c:pt idx="6044">
                  <c:v>150</c:v>
                </c:pt>
                <c:pt idx="6045">
                  <c:v>150</c:v>
                </c:pt>
                <c:pt idx="6046">
                  <c:v>150</c:v>
                </c:pt>
                <c:pt idx="6047">
                  <c:v>150</c:v>
                </c:pt>
                <c:pt idx="6048">
                  <c:v>150</c:v>
                </c:pt>
                <c:pt idx="6049">
                  <c:v>150</c:v>
                </c:pt>
                <c:pt idx="6050">
                  <c:v>150</c:v>
                </c:pt>
                <c:pt idx="6051">
                  <c:v>150</c:v>
                </c:pt>
                <c:pt idx="6052">
                  <c:v>149</c:v>
                </c:pt>
                <c:pt idx="6053">
                  <c:v>149</c:v>
                </c:pt>
                <c:pt idx="6054">
                  <c:v>149</c:v>
                </c:pt>
                <c:pt idx="6055">
                  <c:v>149</c:v>
                </c:pt>
                <c:pt idx="6056">
                  <c:v>149</c:v>
                </c:pt>
                <c:pt idx="6057">
                  <c:v>149</c:v>
                </c:pt>
                <c:pt idx="6058">
                  <c:v>149</c:v>
                </c:pt>
                <c:pt idx="6059">
                  <c:v>149</c:v>
                </c:pt>
                <c:pt idx="6060">
                  <c:v>149</c:v>
                </c:pt>
                <c:pt idx="6061">
                  <c:v>149</c:v>
                </c:pt>
                <c:pt idx="6062">
                  <c:v>149</c:v>
                </c:pt>
                <c:pt idx="6063">
                  <c:v>149</c:v>
                </c:pt>
                <c:pt idx="6064">
                  <c:v>149</c:v>
                </c:pt>
                <c:pt idx="6065">
                  <c:v>149</c:v>
                </c:pt>
                <c:pt idx="6066">
                  <c:v>149</c:v>
                </c:pt>
                <c:pt idx="6067">
                  <c:v>149</c:v>
                </c:pt>
                <c:pt idx="6068">
                  <c:v>149</c:v>
                </c:pt>
                <c:pt idx="6069">
                  <c:v>149</c:v>
                </c:pt>
                <c:pt idx="6070">
                  <c:v>149</c:v>
                </c:pt>
                <c:pt idx="6071">
                  <c:v>149</c:v>
                </c:pt>
                <c:pt idx="6072">
                  <c:v>149</c:v>
                </c:pt>
                <c:pt idx="6073">
                  <c:v>148</c:v>
                </c:pt>
                <c:pt idx="6074">
                  <c:v>148</c:v>
                </c:pt>
                <c:pt idx="6075">
                  <c:v>148</c:v>
                </c:pt>
                <c:pt idx="6076">
                  <c:v>148</c:v>
                </c:pt>
                <c:pt idx="6077">
                  <c:v>148</c:v>
                </c:pt>
                <c:pt idx="6078">
                  <c:v>148</c:v>
                </c:pt>
                <c:pt idx="6079">
                  <c:v>148</c:v>
                </c:pt>
                <c:pt idx="6080">
                  <c:v>148</c:v>
                </c:pt>
                <c:pt idx="6081">
                  <c:v>148</c:v>
                </c:pt>
                <c:pt idx="6082">
                  <c:v>148</c:v>
                </c:pt>
                <c:pt idx="6083">
                  <c:v>148</c:v>
                </c:pt>
                <c:pt idx="6084">
                  <c:v>148</c:v>
                </c:pt>
                <c:pt idx="6085">
                  <c:v>148</c:v>
                </c:pt>
                <c:pt idx="6086">
                  <c:v>148</c:v>
                </c:pt>
                <c:pt idx="6087">
                  <c:v>148</c:v>
                </c:pt>
                <c:pt idx="6088">
                  <c:v>148</c:v>
                </c:pt>
                <c:pt idx="6089">
                  <c:v>148</c:v>
                </c:pt>
                <c:pt idx="6090">
                  <c:v>148</c:v>
                </c:pt>
                <c:pt idx="6091">
                  <c:v>148</c:v>
                </c:pt>
                <c:pt idx="6092">
                  <c:v>148</c:v>
                </c:pt>
                <c:pt idx="6093">
                  <c:v>148</c:v>
                </c:pt>
                <c:pt idx="6094">
                  <c:v>148</c:v>
                </c:pt>
                <c:pt idx="6095">
                  <c:v>148</c:v>
                </c:pt>
                <c:pt idx="6096">
                  <c:v>148</c:v>
                </c:pt>
                <c:pt idx="6097">
                  <c:v>148</c:v>
                </c:pt>
                <c:pt idx="6098">
                  <c:v>148</c:v>
                </c:pt>
                <c:pt idx="6099">
                  <c:v>148</c:v>
                </c:pt>
                <c:pt idx="6100">
                  <c:v>147</c:v>
                </c:pt>
                <c:pt idx="6101">
                  <c:v>147</c:v>
                </c:pt>
                <c:pt idx="6102">
                  <c:v>147</c:v>
                </c:pt>
                <c:pt idx="6103">
                  <c:v>147</c:v>
                </c:pt>
                <c:pt idx="6104">
                  <c:v>147</c:v>
                </c:pt>
                <c:pt idx="6105">
                  <c:v>147</c:v>
                </c:pt>
                <c:pt idx="6106">
                  <c:v>147</c:v>
                </c:pt>
                <c:pt idx="6107">
                  <c:v>147</c:v>
                </c:pt>
                <c:pt idx="6108">
                  <c:v>147</c:v>
                </c:pt>
                <c:pt idx="6109">
                  <c:v>147</c:v>
                </c:pt>
                <c:pt idx="6110">
                  <c:v>147</c:v>
                </c:pt>
                <c:pt idx="6111">
                  <c:v>147</c:v>
                </c:pt>
                <c:pt idx="6112">
                  <c:v>147</c:v>
                </c:pt>
                <c:pt idx="6113">
                  <c:v>147</c:v>
                </c:pt>
                <c:pt idx="6114">
                  <c:v>147</c:v>
                </c:pt>
                <c:pt idx="6115">
                  <c:v>147</c:v>
                </c:pt>
                <c:pt idx="6116">
                  <c:v>147</c:v>
                </c:pt>
                <c:pt idx="6117">
                  <c:v>147</c:v>
                </c:pt>
                <c:pt idx="6118">
                  <c:v>147</c:v>
                </c:pt>
                <c:pt idx="6119">
                  <c:v>147</c:v>
                </c:pt>
                <c:pt idx="6120">
                  <c:v>147</c:v>
                </c:pt>
                <c:pt idx="6121">
                  <c:v>147</c:v>
                </c:pt>
                <c:pt idx="6122">
                  <c:v>147</c:v>
                </c:pt>
                <c:pt idx="6123">
                  <c:v>146</c:v>
                </c:pt>
                <c:pt idx="6124">
                  <c:v>146</c:v>
                </c:pt>
                <c:pt idx="6125">
                  <c:v>146</c:v>
                </c:pt>
                <c:pt idx="6126">
                  <c:v>146</c:v>
                </c:pt>
                <c:pt idx="6127">
                  <c:v>146</c:v>
                </c:pt>
                <c:pt idx="6128">
                  <c:v>146</c:v>
                </c:pt>
                <c:pt idx="6129">
                  <c:v>146</c:v>
                </c:pt>
                <c:pt idx="6130">
                  <c:v>146</c:v>
                </c:pt>
                <c:pt idx="6131">
                  <c:v>146</c:v>
                </c:pt>
                <c:pt idx="6132">
                  <c:v>146</c:v>
                </c:pt>
                <c:pt idx="6133">
                  <c:v>146</c:v>
                </c:pt>
                <c:pt idx="6134">
                  <c:v>146</c:v>
                </c:pt>
                <c:pt idx="6135">
                  <c:v>146</c:v>
                </c:pt>
                <c:pt idx="6136">
                  <c:v>146</c:v>
                </c:pt>
                <c:pt idx="6137">
                  <c:v>146</c:v>
                </c:pt>
                <c:pt idx="6138">
                  <c:v>146</c:v>
                </c:pt>
                <c:pt idx="6139">
                  <c:v>146</c:v>
                </c:pt>
                <c:pt idx="6140">
                  <c:v>146</c:v>
                </c:pt>
                <c:pt idx="6141">
                  <c:v>146</c:v>
                </c:pt>
                <c:pt idx="6142">
                  <c:v>146</c:v>
                </c:pt>
                <c:pt idx="6143">
                  <c:v>146</c:v>
                </c:pt>
                <c:pt idx="6144">
                  <c:v>146</c:v>
                </c:pt>
                <c:pt idx="6145">
                  <c:v>145</c:v>
                </c:pt>
                <c:pt idx="6146">
                  <c:v>145</c:v>
                </c:pt>
                <c:pt idx="6147">
                  <c:v>145</c:v>
                </c:pt>
                <c:pt idx="6148">
                  <c:v>145</c:v>
                </c:pt>
                <c:pt idx="6149">
                  <c:v>145</c:v>
                </c:pt>
                <c:pt idx="6150">
                  <c:v>145</c:v>
                </c:pt>
                <c:pt idx="6151">
                  <c:v>145</c:v>
                </c:pt>
                <c:pt idx="6152">
                  <c:v>145</c:v>
                </c:pt>
                <c:pt idx="6153">
                  <c:v>145</c:v>
                </c:pt>
                <c:pt idx="6154">
                  <c:v>145</c:v>
                </c:pt>
                <c:pt idx="6155">
                  <c:v>145</c:v>
                </c:pt>
                <c:pt idx="6156">
                  <c:v>145</c:v>
                </c:pt>
                <c:pt idx="6157">
                  <c:v>145</c:v>
                </c:pt>
                <c:pt idx="6158">
                  <c:v>145</c:v>
                </c:pt>
                <c:pt idx="6159">
                  <c:v>145</c:v>
                </c:pt>
                <c:pt idx="6160">
                  <c:v>145</c:v>
                </c:pt>
                <c:pt idx="6161">
                  <c:v>145</c:v>
                </c:pt>
                <c:pt idx="6162">
                  <c:v>145</c:v>
                </c:pt>
                <c:pt idx="6163">
                  <c:v>145</c:v>
                </c:pt>
                <c:pt idx="6164">
                  <c:v>145</c:v>
                </c:pt>
                <c:pt idx="6165">
                  <c:v>145</c:v>
                </c:pt>
                <c:pt idx="6166">
                  <c:v>145</c:v>
                </c:pt>
                <c:pt idx="6167">
                  <c:v>145</c:v>
                </c:pt>
                <c:pt idx="6168">
                  <c:v>145</c:v>
                </c:pt>
                <c:pt idx="6169">
                  <c:v>145</c:v>
                </c:pt>
                <c:pt idx="6170">
                  <c:v>145</c:v>
                </c:pt>
                <c:pt idx="6171">
                  <c:v>144</c:v>
                </c:pt>
                <c:pt idx="6172">
                  <c:v>144</c:v>
                </c:pt>
                <c:pt idx="6173">
                  <c:v>144</c:v>
                </c:pt>
                <c:pt idx="6174">
                  <c:v>144</c:v>
                </c:pt>
                <c:pt idx="6175">
                  <c:v>144</c:v>
                </c:pt>
                <c:pt idx="6176">
                  <c:v>144</c:v>
                </c:pt>
                <c:pt idx="6177">
                  <c:v>144</c:v>
                </c:pt>
                <c:pt idx="6178">
                  <c:v>144</c:v>
                </c:pt>
                <c:pt idx="6179">
                  <c:v>144</c:v>
                </c:pt>
                <c:pt idx="6180">
                  <c:v>144</c:v>
                </c:pt>
                <c:pt idx="6181">
                  <c:v>144</c:v>
                </c:pt>
                <c:pt idx="6182">
                  <c:v>144</c:v>
                </c:pt>
                <c:pt idx="6183">
                  <c:v>144</c:v>
                </c:pt>
                <c:pt idx="6184">
                  <c:v>144</c:v>
                </c:pt>
                <c:pt idx="6185">
                  <c:v>144</c:v>
                </c:pt>
                <c:pt idx="6186">
                  <c:v>144</c:v>
                </c:pt>
                <c:pt idx="6187">
                  <c:v>144</c:v>
                </c:pt>
                <c:pt idx="6188">
                  <c:v>144</c:v>
                </c:pt>
                <c:pt idx="6189">
                  <c:v>144</c:v>
                </c:pt>
                <c:pt idx="6190">
                  <c:v>144</c:v>
                </c:pt>
                <c:pt idx="6191">
                  <c:v>144</c:v>
                </c:pt>
                <c:pt idx="6192">
                  <c:v>144</c:v>
                </c:pt>
                <c:pt idx="6193">
                  <c:v>144</c:v>
                </c:pt>
                <c:pt idx="6194">
                  <c:v>144</c:v>
                </c:pt>
                <c:pt idx="6195">
                  <c:v>144</c:v>
                </c:pt>
                <c:pt idx="6196">
                  <c:v>144</c:v>
                </c:pt>
                <c:pt idx="6197">
                  <c:v>143</c:v>
                </c:pt>
                <c:pt idx="6198">
                  <c:v>143</c:v>
                </c:pt>
                <c:pt idx="6199">
                  <c:v>143</c:v>
                </c:pt>
                <c:pt idx="6200">
                  <c:v>143</c:v>
                </c:pt>
                <c:pt idx="6201">
                  <c:v>143</c:v>
                </c:pt>
                <c:pt idx="6202">
                  <c:v>143</c:v>
                </c:pt>
                <c:pt idx="6203">
                  <c:v>143</c:v>
                </c:pt>
                <c:pt idx="6204">
                  <c:v>143</c:v>
                </c:pt>
                <c:pt idx="6205">
                  <c:v>143</c:v>
                </c:pt>
                <c:pt idx="6206">
                  <c:v>143</c:v>
                </c:pt>
                <c:pt idx="6207">
                  <c:v>143</c:v>
                </c:pt>
                <c:pt idx="6208">
                  <c:v>143</c:v>
                </c:pt>
                <c:pt idx="6209">
                  <c:v>143</c:v>
                </c:pt>
                <c:pt idx="6210">
                  <c:v>143</c:v>
                </c:pt>
                <c:pt idx="6211">
                  <c:v>143</c:v>
                </c:pt>
                <c:pt idx="6212">
                  <c:v>143</c:v>
                </c:pt>
                <c:pt idx="6213">
                  <c:v>143</c:v>
                </c:pt>
                <c:pt idx="6214">
                  <c:v>143</c:v>
                </c:pt>
                <c:pt idx="6215">
                  <c:v>143</c:v>
                </c:pt>
                <c:pt idx="6216">
                  <c:v>143</c:v>
                </c:pt>
                <c:pt idx="6217">
                  <c:v>143</c:v>
                </c:pt>
                <c:pt idx="6218">
                  <c:v>143</c:v>
                </c:pt>
                <c:pt idx="6219">
                  <c:v>142</c:v>
                </c:pt>
                <c:pt idx="6220">
                  <c:v>142</c:v>
                </c:pt>
                <c:pt idx="6221">
                  <c:v>142</c:v>
                </c:pt>
                <c:pt idx="6222">
                  <c:v>142</c:v>
                </c:pt>
                <c:pt idx="6223">
                  <c:v>142</c:v>
                </c:pt>
                <c:pt idx="6224">
                  <c:v>142</c:v>
                </c:pt>
                <c:pt idx="6225">
                  <c:v>142</c:v>
                </c:pt>
                <c:pt idx="6226">
                  <c:v>142</c:v>
                </c:pt>
                <c:pt idx="6227">
                  <c:v>142</c:v>
                </c:pt>
                <c:pt idx="6228">
                  <c:v>142</c:v>
                </c:pt>
                <c:pt idx="6229">
                  <c:v>142</c:v>
                </c:pt>
                <c:pt idx="6230">
                  <c:v>142</c:v>
                </c:pt>
                <c:pt idx="6231">
                  <c:v>142</c:v>
                </c:pt>
                <c:pt idx="6232">
                  <c:v>142</c:v>
                </c:pt>
                <c:pt idx="6233">
                  <c:v>142</c:v>
                </c:pt>
                <c:pt idx="6234">
                  <c:v>142</c:v>
                </c:pt>
                <c:pt idx="6235">
                  <c:v>142</c:v>
                </c:pt>
                <c:pt idx="6236">
                  <c:v>142</c:v>
                </c:pt>
                <c:pt idx="6237">
                  <c:v>142</c:v>
                </c:pt>
                <c:pt idx="6238">
                  <c:v>142</c:v>
                </c:pt>
                <c:pt idx="6239">
                  <c:v>142</c:v>
                </c:pt>
                <c:pt idx="6240">
                  <c:v>141</c:v>
                </c:pt>
                <c:pt idx="6241">
                  <c:v>141</c:v>
                </c:pt>
                <c:pt idx="6242">
                  <c:v>141</c:v>
                </c:pt>
                <c:pt idx="6243">
                  <c:v>141</c:v>
                </c:pt>
                <c:pt idx="6244">
                  <c:v>141</c:v>
                </c:pt>
                <c:pt idx="6245">
                  <c:v>141</c:v>
                </c:pt>
                <c:pt idx="6246">
                  <c:v>141</c:v>
                </c:pt>
                <c:pt idx="6247">
                  <c:v>141</c:v>
                </c:pt>
                <c:pt idx="6248">
                  <c:v>141</c:v>
                </c:pt>
                <c:pt idx="6249">
                  <c:v>141</c:v>
                </c:pt>
                <c:pt idx="6250">
                  <c:v>141</c:v>
                </c:pt>
                <c:pt idx="6251">
                  <c:v>141</c:v>
                </c:pt>
                <c:pt idx="6252">
                  <c:v>141</c:v>
                </c:pt>
                <c:pt idx="6253">
                  <c:v>141</c:v>
                </c:pt>
                <c:pt idx="6254">
                  <c:v>141</c:v>
                </c:pt>
                <c:pt idx="6255">
                  <c:v>141</c:v>
                </c:pt>
                <c:pt idx="6256">
                  <c:v>141</c:v>
                </c:pt>
                <c:pt idx="6257">
                  <c:v>141</c:v>
                </c:pt>
                <c:pt idx="6258">
                  <c:v>141</c:v>
                </c:pt>
                <c:pt idx="6259">
                  <c:v>141</c:v>
                </c:pt>
                <c:pt idx="6260">
                  <c:v>141</c:v>
                </c:pt>
                <c:pt idx="6261">
                  <c:v>141</c:v>
                </c:pt>
                <c:pt idx="6262">
                  <c:v>141</c:v>
                </c:pt>
                <c:pt idx="6263">
                  <c:v>141</c:v>
                </c:pt>
                <c:pt idx="6264">
                  <c:v>141</c:v>
                </c:pt>
                <c:pt idx="6265">
                  <c:v>141</c:v>
                </c:pt>
                <c:pt idx="6266">
                  <c:v>141</c:v>
                </c:pt>
                <c:pt idx="6267">
                  <c:v>141</c:v>
                </c:pt>
                <c:pt idx="6268">
                  <c:v>141</c:v>
                </c:pt>
                <c:pt idx="6269">
                  <c:v>141</c:v>
                </c:pt>
                <c:pt idx="6270">
                  <c:v>140</c:v>
                </c:pt>
                <c:pt idx="6271">
                  <c:v>140</c:v>
                </c:pt>
                <c:pt idx="6272">
                  <c:v>140</c:v>
                </c:pt>
                <c:pt idx="6273">
                  <c:v>140</c:v>
                </c:pt>
                <c:pt idx="6274">
                  <c:v>140</c:v>
                </c:pt>
                <c:pt idx="6275">
                  <c:v>140</c:v>
                </c:pt>
                <c:pt idx="6276">
                  <c:v>140</c:v>
                </c:pt>
                <c:pt idx="6277">
                  <c:v>140</c:v>
                </c:pt>
                <c:pt idx="6278">
                  <c:v>140</c:v>
                </c:pt>
                <c:pt idx="6279">
                  <c:v>140</c:v>
                </c:pt>
                <c:pt idx="6280">
                  <c:v>140</c:v>
                </c:pt>
                <c:pt idx="6281">
                  <c:v>140</c:v>
                </c:pt>
                <c:pt idx="6282">
                  <c:v>140</c:v>
                </c:pt>
                <c:pt idx="6283">
                  <c:v>140</c:v>
                </c:pt>
                <c:pt idx="6284">
                  <c:v>140</c:v>
                </c:pt>
                <c:pt idx="6285">
                  <c:v>140</c:v>
                </c:pt>
                <c:pt idx="6286">
                  <c:v>140</c:v>
                </c:pt>
                <c:pt idx="6287">
                  <c:v>140</c:v>
                </c:pt>
                <c:pt idx="6288">
                  <c:v>140</c:v>
                </c:pt>
                <c:pt idx="6289">
                  <c:v>140</c:v>
                </c:pt>
                <c:pt idx="6290">
                  <c:v>140</c:v>
                </c:pt>
                <c:pt idx="6291">
                  <c:v>140</c:v>
                </c:pt>
                <c:pt idx="6292">
                  <c:v>140</c:v>
                </c:pt>
                <c:pt idx="6293">
                  <c:v>140</c:v>
                </c:pt>
                <c:pt idx="6294">
                  <c:v>140</c:v>
                </c:pt>
                <c:pt idx="6295">
                  <c:v>140</c:v>
                </c:pt>
                <c:pt idx="6296">
                  <c:v>140</c:v>
                </c:pt>
                <c:pt idx="6297">
                  <c:v>140</c:v>
                </c:pt>
                <c:pt idx="6298">
                  <c:v>140</c:v>
                </c:pt>
                <c:pt idx="6299">
                  <c:v>139</c:v>
                </c:pt>
                <c:pt idx="6300">
                  <c:v>139</c:v>
                </c:pt>
                <c:pt idx="6301">
                  <c:v>139</c:v>
                </c:pt>
                <c:pt idx="6302">
                  <c:v>139</c:v>
                </c:pt>
                <c:pt idx="6303">
                  <c:v>139</c:v>
                </c:pt>
                <c:pt idx="6304">
                  <c:v>139</c:v>
                </c:pt>
                <c:pt idx="6305">
                  <c:v>139</c:v>
                </c:pt>
                <c:pt idx="6306">
                  <c:v>139</c:v>
                </c:pt>
                <c:pt idx="6307">
                  <c:v>139</c:v>
                </c:pt>
                <c:pt idx="6308">
                  <c:v>139</c:v>
                </c:pt>
                <c:pt idx="6309">
                  <c:v>139</c:v>
                </c:pt>
                <c:pt idx="6310">
                  <c:v>139</c:v>
                </c:pt>
                <c:pt idx="6311">
                  <c:v>139</c:v>
                </c:pt>
                <c:pt idx="6312">
                  <c:v>139</c:v>
                </c:pt>
                <c:pt idx="6313">
                  <c:v>139</c:v>
                </c:pt>
                <c:pt idx="6314">
                  <c:v>139</c:v>
                </c:pt>
                <c:pt idx="6315">
                  <c:v>139</c:v>
                </c:pt>
                <c:pt idx="6316">
                  <c:v>139</c:v>
                </c:pt>
                <c:pt idx="6317">
                  <c:v>139</c:v>
                </c:pt>
                <c:pt idx="6318">
                  <c:v>139</c:v>
                </c:pt>
                <c:pt idx="6319">
                  <c:v>139</c:v>
                </c:pt>
                <c:pt idx="6320">
                  <c:v>139</c:v>
                </c:pt>
                <c:pt idx="6321">
                  <c:v>139</c:v>
                </c:pt>
                <c:pt idx="6322">
                  <c:v>139</c:v>
                </c:pt>
                <c:pt idx="6323">
                  <c:v>139</c:v>
                </c:pt>
                <c:pt idx="6324">
                  <c:v>139</c:v>
                </c:pt>
                <c:pt idx="6325">
                  <c:v>139</c:v>
                </c:pt>
                <c:pt idx="6326">
                  <c:v>138</c:v>
                </c:pt>
                <c:pt idx="6327">
                  <c:v>138</c:v>
                </c:pt>
                <c:pt idx="6328">
                  <c:v>138</c:v>
                </c:pt>
                <c:pt idx="6329">
                  <c:v>138</c:v>
                </c:pt>
                <c:pt idx="6330">
                  <c:v>138</c:v>
                </c:pt>
                <c:pt idx="6331">
                  <c:v>138</c:v>
                </c:pt>
                <c:pt idx="6332">
                  <c:v>138</c:v>
                </c:pt>
                <c:pt idx="6333">
                  <c:v>138</c:v>
                </c:pt>
                <c:pt idx="6334">
                  <c:v>138</c:v>
                </c:pt>
                <c:pt idx="6335">
                  <c:v>138</c:v>
                </c:pt>
                <c:pt idx="6336">
                  <c:v>138</c:v>
                </c:pt>
                <c:pt idx="6337">
                  <c:v>138</c:v>
                </c:pt>
                <c:pt idx="6338">
                  <c:v>138</c:v>
                </c:pt>
                <c:pt idx="6339">
                  <c:v>138</c:v>
                </c:pt>
                <c:pt idx="6340">
                  <c:v>138</c:v>
                </c:pt>
                <c:pt idx="6341">
                  <c:v>138</c:v>
                </c:pt>
                <c:pt idx="6342">
                  <c:v>138</c:v>
                </c:pt>
                <c:pt idx="6343">
                  <c:v>137</c:v>
                </c:pt>
                <c:pt idx="6344">
                  <c:v>137</c:v>
                </c:pt>
                <c:pt idx="6345">
                  <c:v>137</c:v>
                </c:pt>
                <c:pt idx="6346">
                  <c:v>137</c:v>
                </c:pt>
                <c:pt idx="6347">
                  <c:v>137</c:v>
                </c:pt>
                <c:pt idx="6348">
                  <c:v>137</c:v>
                </c:pt>
                <c:pt idx="6349">
                  <c:v>137</c:v>
                </c:pt>
                <c:pt idx="6350">
                  <c:v>137</c:v>
                </c:pt>
                <c:pt idx="6351">
                  <c:v>137</c:v>
                </c:pt>
                <c:pt idx="6352">
                  <c:v>137</c:v>
                </c:pt>
                <c:pt idx="6353">
                  <c:v>137</c:v>
                </c:pt>
                <c:pt idx="6354">
                  <c:v>137</c:v>
                </c:pt>
                <c:pt idx="6355">
                  <c:v>137</c:v>
                </c:pt>
                <c:pt idx="6356">
                  <c:v>137</c:v>
                </c:pt>
                <c:pt idx="6357">
                  <c:v>137</c:v>
                </c:pt>
                <c:pt idx="6358">
                  <c:v>137</c:v>
                </c:pt>
                <c:pt idx="6359">
                  <c:v>137</c:v>
                </c:pt>
                <c:pt idx="6360">
                  <c:v>137</c:v>
                </c:pt>
                <c:pt idx="6361">
                  <c:v>137</c:v>
                </c:pt>
                <c:pt idx="6362">
                  <c:v>137</c:v>
                </c:pt>
                <c:pt idx="6363">
                  <c:v>137</c:v>
                </c:pt>
                <c:pt idx="6364">
                  <c:v>137</c:v>
                </c:pt>
                <c:pt idx="6365">
                  <c:v>137</c:v>
                </c:pt>
                <c:pt idx="6366">
                  <c:v>137</c:v>
                </c:pt>
                <c:pt idx="6367">
                  <c:v>137</c:v>
                </c:pt>
                <c:pt idx="6368">
                  <c:v>137</c:v>
                </c:pt>
                <c:pt idx="6369">
                  <c:v>137</c:v>
                </c:pt>
                <c:pt idx="6370">
                  <c:v>136</c:v>
                </c:pt>
                <c:pt idx="6371">
                  <c:v>136</c:v>
                </c:pt>
                <c:pt idx="6372">
                  <c:v>136</c:v>
                </c:pt>
                <c:pt idx="6373">
                  <c:v>136</c:v>
                </c:pt>
                <c:pt idx="6374">
                  <c:v>136</c:v>
                </c:pt>
                <c:pt idx="6375">
                  <c:v>136</c:v>
                </c:pt>
                <c:pt idx="6376">
                  <c:v>136</c:v>
                </c:pt>
                <c:pt idx="6377">
                  <c:v>136</c:v>
                </c:pt>
                <c:pt idx="6378">
                  <c:v>136</c:v>
                </c:pt>
                <c:pt idx="6379">
                  <c:v>136</c:v>
                </c:pt>
                <c:pt idx="6380">
                  <c:v>136</c:v>
                </c:pt>
                <c:pt idx="6381">
                  <c:v>136</c:v>
                </c:pt>
                <c:pt idx="6382">
                  <c:v>136</c:v>
                </c:pt>
                <c:pt idx="6383">
                  <c:v>136</c:v>
                </c:pt>
                <c:pt idx="6384">
                  <c:v>136</c:v>
                </c:pt>
                <c:pt idx="6385">
                  <c:v>136</c:v>
                </c:pt>
                <c:pt idx="6386">
                  <c:v>136</c:v>
                </c:pt>
                <c:pt idx="6387">
                  <c:v>136</c:v>
                </c:pt>
                <c:pt idx="6388">
                  <c:v>136</c:v>
                </c:pt>
                <c:pt idx="6389">
                  <c:v>136</c:v>
                </c:pt>
                <c:pt idx="6390">
                  <c:v>136</c:v>
                </c:pt>
                <c:pt idx="6391">
                  <c:v>136</c:v>
                </c:pt>
                <c:pt idx="6392">
                  <c:v>136</c:v>
                </c:pt>
                <c:pt idx="6393">
                  <c:v>136</c:v>
                </c:pt>
                <c:pt idx="6394">
                  <c:v>136</c:v>
                </c:pt>
                <c:pt idx="6395">
                  <c:v>136</c:v>
                </c:pt>
                <c:pt idx="6396">
                  <c:v>136</c:v>
                </c:pt>
                <c:pt idx="6397">
                  <c:v>136</c:v>
                </c:pt>
                <c:pt idx="6398">
                  <c:v>136</c:v>
                </c:pt>
                <c:pt idx="6399">
                  <c:v>136</c:v>
                </c:pt>
                <c:pt idx="6400">
                  <c:v>136</c:v>
                </c:pt>
                <c:pt idx="6401">
                  <c:v>135</c:v>
                </c:pt>
                <c:pt idx="6402">
                  <c:v>135</c:v>
                </c:pt>
                <c:pt idx="6403">
                  <c:v>135</c:v>
                </c:pt>
                <c:pt idx="6404">
                  <c:v>135</c:v>
                </c:pt>
                <c:pt idx="6405">
                  <c:v>135</c:v>
                </c:pt>
                <c:pt idx="6406">
                  <c:v>135</c:v>
                </c:pt>
                <c:pt idx="6407">
                  <c:v>135</c:v>
                </c:pt>
                <c:pt idx="6408">
                  <c:v>135</c:v>
                </c:pt>
                <c:pt idx="6409">
                  <c:v>135</c:v>
                </c:pt>
                <c:pt idx="6410">
                  <c:v>135</c:v>
                </c:pt>
                <c:pt idx="6411">
                  <c:v>135</c:v>
                </c:pt>
                <c:pt idx="6412">
                  <c:v>135</c:v>
                </c:pt>
                <c:pt idx="6413">
                  <c:v>135</c:v>
                </c:pt>
                <c:pt idx="6414">
                  <c:v>135</c:v>
                </c:pt>
                <c:pt idx="6415">
                  <c:v>135</c:v>
                </c:pt>
                <c:pt idx="6416">
                  <c:v>135</c:v>
                </c:pt>
                <c:pt idx="6417">
                  <c:v>135</c:v>
                </c:pt>
                <c:pt idx="6418">
                  <c:v>135</c:v>
                </c:pt>
                <c:pt idx="6419">
                  <c:v>135</c:v>
                </c:pt>
                <c:pt idx="6420">
                  <c:v>135</c:v>
                </c:pt>
                <c:pt idx="6421">
                  <c:v>135</c:v>
                </c:pt>
                <c:pt idx="6422">
                  <c:v>135</c:v>
                </c:pt>
                <c:pt idx="6423">
                  <c:v>135</c:v>
                </c:pt>
                <c:pt idx="6424">
                  <c:v>135</c:v>
                </c:pt>
                <c:pt idx="6425">
                  <c:v>135</c:v>
                </c:pt>
                <c:pt idx="6426">
                  <c:v>135</c:v>
                </c:pt>
                <c:pt idx="6427">
                  <c:v>135</c:v>
                </c:pt>
                <c:pt idx="6428">
                  <c:v>135</c:v>
                </c:pt>
                <c:pt idx="6429">
                  <c:v>134</c:v>
                </c:pt>
                <c:pt idx="6430">
                  <c:v>134</c:v>
                </c:pt>
                <c:pt idx="6431">
                  <c:v>134</c:v>
                </c:pt>
                <c:pt idx="6432">
                  <c:v>134</c:v>
                </c:pt>
                <c:pt idx="6433">
                  <c:v>134</c:v>
                </c:pt>
                <c:pt idx="6434">
                  <c:v>134</c:v>
                </c:pt>
                <c:pt idx="6435">
                  <c:v>134</c:v>
                </c:pt>
                <c:pt idx="6436">
                  <c:v>134</c:v>
                </c:pt>
                <c:pt idx="6437">
                  <c:v>134</c:v>
                </c:pt>
                <c:pt idx="6438">
                  <c:v>134</c:v>
                </c:pt>
                <c:pt idx="6439">
                  <c:v>134</c:v>
                </c:pt>
                <c:pt idx="6440">
                  <c:v>134</c:v>
                </c:pt>
                <c:pt idx="6441">
                  <c:v>134</c:v>
                </c:pt>
                <c:pt idx="6442">
                  <c:v>134</c:v>
                </c:pt>
                <c:pt idx="6443">
                  <c:v>134</c:v>
                </c:pt>
                <c:pt idx="6444">
                  <c:v>134</c:v>
                </c:pt>
                <c:pt idx="6445">
                  <c:v>134</c:v>
                </c:pt>
                <c:pt idx="6446">
                  <c:v>134</c:v>
                </c:pt>
                <c:pt idx="6447">
                  <c:v>134</c:v>
                </c:pt>
                <c:pt idx="6448">
                  <c:v>134</c:v>
                </c:pt>
                <c:pt idx="6449">
                  <c:v>134</c:v>
                </c:pt>
                <c:pt idx="6450">
                  <c:v>133</c:v>
                </c:pt>
                <c:pt idx="6451">
                  <c:v>133</c:v>
                </c:pt>
                <c:pt idx="6452">
                  <c:v>133</c:v>
                </c:pt>
                <c:pt idx="6453">
                  <c:v>133</c:v>
                </c:pt>
                <c:pt idx="6454">
                  <c:v>133</c:v>
                </c:pt>
                <c:pt idx="6455">
                  <c:v>133</c:v>
                </c:pt>
                <c:pt idx="6456">
                  <c:v>133</c:v>
                </c:pt>
                <c:pt idx="6457">
                  <c:v>133</c:v>
                </c:pt>
                <c:pt idx="6458">
                  <c:v>133</c:v>
                </c:pt>
                <c:pt idx="6459">
                  <c:v>133</c:v>
                </c:pt>
                <c:pt idx="6460">
                  <c:v>133</c:v>
                </c:pt>
                <c:pt idx="6461">
                  <c:v>133</c:v>
                </c:pt>
                <c:pt idx="6462">
                  <c:v>133</c:v>
                </c:pt>
                <c:pt idx="6463">
                  <c:v>133</c:v>
                </c:pt>
                <c:pt idx="6464">
                  <c:v>133</c:v>
                </c:pt>
                <c:pt idx="6465">
                  <c:v>133</c:v>
                </c:pt>
                <c:pt idx="6466">
                  <c:v>133</c:v>
                </c:pt>
                <c:pt idx="6467">
                  <c:v>133</c:v>
                </c:pt>
                <c:pt idx="6468">
                  <c:v>133</c:v>
                </c:pt>
                <c:pt idx="6469">
                  <c:v>133</c:v>
                </c:pt>
                <c:pt idx="6470">
                  <c:v>133</c:v>
                </c:pt>
                <c:pt idx="6471">
                  <c:v>133</c:v>
                </c:pt>
                <c:pt idx="6472">
                  <c:v>133</c:v>
                </c:pt>
                <c:pt idx="6473">
                  <c:v>133</c:v>
                </c:pt>
                <c:pt idx="6474">
                  <c:v>133</c:v>
                </c:pt>
                <c:pt idx="6475">
                  <c:v>133</c:v>
                </c:pt>
                <c:pt idx="6476">
                  <c:v>132</c:v>
                </c:pt>
                <c:pt idx="6477">
                  <c:v>132</c:v>
                </c:pt>
                <c:pt idx="6478">
                  <c:v>132</c:v>
                </c:pt>
                <c:pt idx="6479">
                  <c:v>132</c:v>
                </c:pt>
                <c:pt idx="6480">
                  <c:v>132</c:v>
                </c:pt>
                <c:pt idx="6481">
                  <c:v>132</c:v>
                </c:pt>
                <c:pt idx="6482">
                  <c:v>132</c:v>
                </c:pt>
                <c:pt idx="6483">
                  <c:v>132</c:v>
                </c:pt>
                <c:pt idx="6484">
                  <c:v>132</c:v>
                </c:pt>
                <c:pt idx="6485">
                  <c:v>132</c:v>
                </c:pt>
                <c:pt idx="6486">
                  <c:v>132</c:v>
                </c:pt>
                <c:pt idx="6487">
                  <c:v>132</c:v>
                </c:pt>
                <c:pt idx="6488">
                  <c:v>132</c:v>
                </c:pt>
                <c:pt idx="6489">
                  <c:v>132</c:v>
                </c:pt>
                <c:pt idx="6490">
                  <c:v>132</c:v>
                </c:pt>
                <c:pt idx="6491">
                  <c:v>132</c:v>
                </c:pt>
                <c:pt idx="6492">
                  <c:v>132</c:v>
                </c:pt>
                <c:pt idx="6493">
                  <c:v>132</c:v>
                </c:pt>
                <c:pt idx="6494">
                  <c:v>131</c:v>
                </c:pt>
                <c:pt idx="6495">
                  <c:v>131</c:v>
                </c:pt>
                <c:pt idx="6496">
                  <c:v>131</c:v>
                </c:pt>
                <c:pt idx="6497">
                  <c:v>131</c:v>
                </c:pt>
                <c:pt idx="6498">
                  <c:v>131</c:v>
                </c:pt>
                <c:pt idx="6499">
                  <c:v>131</c:v>
                </c:pt>
                <c:pt idx="6500">
                  <c:v>131</c:v>
                </c:pt>
                <c:pt idx="6501">
                  <c:v>131</c:v>
                </c:pt>
                <c:pt idx="6502">
                  <c:v>131</c:v>
                </c:pt>
                <c:pt idx="6503">
                  <c:v>131</c:v>
                </c:pt>
                <c:pt idx="6504">
                  <c:v>131</c:v>
                </c:pt>
                <c:pt idx="6505">
                  <c:v>131</c:v>
                </c:pt>
                <c:pt idx="6506">
                  <c:v>131</c:v>
                </c:pt>
                <c:pt idx="6507">
                  <c:v>131</c:v>
                </c:pt>
                <c:pt idx="6508">
                  <c:v>131</c:v>
                </c:pt>
                <c:pt idx="6509">
                  <c:v>131</c:v>
                </c:pt>
                <c:pt idx="6510">
                  <c:v>131</c:v>
                </c:pt>
                <c:pt idx="6511">
                  <c:v>131</c:v>
                </c:pt>
                <c:pt idx="6512">
                  <c:v>131</c:v>
                </c:pt>
                <c:pt idx="6513">
                  <c:v>131</c:v>
                </c:pt>
                <c:pt idx="6514">
                  <c:v>131</c:v>
                </c:pt>
                <c:pt idx="6515">
                  <c:v>131</c:v>
                </c:pt>
                <c:pt idx="6516">
                  <c:v>131</c:v>
                </c:pt>
                <c:pt idx="6517">
                  <c:v>131</c:v>
                </c:pt>
                <c:pt idx="6518">
                  <c:v>131</c:v>
                </c:pt>
                <c:pt idx="6519">
                  <c:v>131</c:v>
                </c:pt>
                <c:pt idx="6520">
                  <c:v>131</c:v>
                </c:pt>
                <c:pt idx="6521">
                  <c:v>131</c:v>
                </c:pt>
                <c:pt idx="6522">
                  <c:v>131</c:v>
                </c:pt>
                <c:pt idx="6523">
                  <c:v>131</c:v>
                </c:pt>
                <c:pt idx="6524">
                  <c:v>130</c:v>
                </c:pt>
                <c:pt idx="6525">
                  <c:v>130</c:v>
                </c:pt>
                <c:pt idx="6526">
                  <c:v>130</c:v>
                </c:pt>
                <c:pt idx="6527">
                  <c:v>130</c:v>
                </c:pt>
                <c:pt idx="6528">
                  <c:v>130</c:v>
                </c:pt>
                <c:pt idx="6529">
                  <c:v>130</c:v>
                </c:pt>
                <c:pt idx="6530">
                  <c:v>130</c:v>
                </c:pt>
                <c:pt idx="6531">
                  <c:v>130</c:v>
                </c:pt>
                <c:pt idx="6532">
                  <c:v>130</c:v>
                </c:pt>
                <c:pt idx="6533">
                  <c:v>130</c:v>
                </c:pt>
                <c:pt idx="6534">
                  <c:v>130</c:v>
                </c:pt>
                <c:pt idx="6535">
                  <c:v>130</c:v>
                </c:pt>
                <c:pt idx="6536">
                  <c:v>130</c:v>
                </c:pt>
                <c:pt idx="6537">
                  <c:v>130</c:v>
                </c:pt>
                <c:pt idx="6538">
                  <c:v>130</c:v>
                </c:pt>
                <c:pt idx="6539">
                  <c:v>130</c:v>
                </c:pt>
                <c:pt idx="6540">
                  <c:v>130</c:v>
                </c:pt>
                <c:pt idx="6541">
                  <c:v>130</c:v>
                </c:pt>
                <c:pt idx="6542">
                  <c:v>130</c:v>
                </c:pt>
                <c:pt idx="6543">
                  <c:v>130</c:v>
                </c:pt>
                <c:pt idx="6544">
                  <c:v>130</c:v>
                </c:pt>
                <c:pt idx="6545">
                  <c:v>130</c:v>
                </c:pt>
                <c:pt idx="6546">
                  <c:v>130</c:v>
                </c:pt>
                <c:pt idx="6547">
                  <c:v>130</c:v>
                </c:pt>
                <c:pt idx="6548">
                  <c:v>130</c:v>
                </c:pt>
                <c:pt idx="6549">
                  <c:v>130</c:v>
                </c:pt>
                <c:pt idx="6550">
                  <c:v>130</c:v>
                </c:pt>
                <c:pt idx="6551">
                  <c:v>129</c:v>
                </c:pt>
                <c:pt idx="6552">
                  <c:v>129</c:v>
                </c:pt>
                <c:pt idx="6553">
                  <c:v>129</c:v>
                </c:pt>
                <c:pt idx="6554">
                  <c:v>129</c:v>
                </c:pt>
                <c:pt idx="6555">
                  <c:v>129</c:v>
                </c:pt>
                <c:pt idx="6556">
                  <c:v>129</c:v>
                </c:pt>
                <c:pt idx="6557">
                  <c:v>129</c:v>
                </c:pt>
                <c:pt idx="6558">
                  <c:v>129</c:v>
                </c:pt>
                <c:pt idx="6559">
                  <c:v>129</c:v>
                </c:pt>
                <c:pt idx="6560">
                  <c:v>129</c:v>
                </c:pt>
                <c:pt idx="6561">
                  <c:v>129</c:v>
                </c:pt>
                <c:pt idx="6562">
                  <c:v>129</c:v>
                </c:pt>
                <c:pt idx="6563">
                  <c:v>129</c:v>
                </c:pt>
                <c:pt idx="6564">
                  <c:v>129</c:v>
                </c:pt>
                <c:pt idx="6565">
                  <c:v>129</c:v>
                </c:pt>
                <c:pt idx="6566">
                  <c:v>129</c:v>
                </c:pt>
                <c:pt idx="6567">
                  <c:v>129</c:v>
                </c:pt>
                <c:pt idx="6568">
                  <c:v>129</c:v>
                </c:pt>
                <c:pt idx="6569">
                  <c:v>129</c:v>
                </c:pt>
                <c:pt idx="6570">
                  <c:v>129</c:v>
                </c:pt>
                <c:pt idx="6571">
                  <c:v>129</c:v>
                </c:pt>
                <c:pt idx="6572">
                  <c:v>129</c:v>
                </c:pt>
                <c:pt idx="6573">
                  <c:v>129</c:v>
                </c:pt>
                <c:pt idx="6574">
                  <c:v>129</c:v>
                </c:pt>
                <c:pt idx="6575">
                  <c:v>129</c:v>
                </c:pt>
                <c:pt idx="6576">
                  <c:v>129</c:v>
                </c:pt>
                <c:pt idx="6577">
                  <c:v>129</c:v>
                </c:pt>
                <c:pt idx="6578">
                  <c:v>129</c:v>
                </c:pt>
                <c:pt idx="6579">
                  <c:v>129</c:v>
                </c:pt>
                <c:pt idx="6580">
                  <c:v>129</c:v>
                </c:pt>
                <c:pt idx="6581">
                  <c:v>129</c:v>
                </c:pt>
                <c:pt idx="6582">
                  <c:v>129</c:v>
                </c:pt>
                <c:pt idx="6583">
                  <c:v>129</c:v>
                </c:pt>
                <c:pt idx="6584">
                  <c:v>129</c:v>
                </c:pt>
                <c:pt idx="6585">
                  <c:v>129</c:v>
                </c:pt>
                <c:pt idx="6586">
                  <c:v>129</c:v>
                </c:pt>
                <c:pt idx="6587">
                  <c:v>129</c:v>
                </c:pt>
                <c:pt idx="6588">
                  <c:v>128</c:v>
                </c:pt>
                <c:pt idx="6589">
                  <c:v>128</c:v>
                </c:pt>
                <c:pt idx="6590">
                  <c:v>128</c:v>
                </c:pt>
                <c:pt idx="6591">
                  <c:v>128</c:v>
                </c:pt>
                <c:pt idx="6592">
                  <c:v>128</c:v>
                </c:pt>
                <c:pt idx="6593">
                  <c:v>128</c:v>
                </c:pt>
                <c:pt idx="6594">
                  <c:v>128</c:v>
                </c:pt>
                <c:pt idx="6595">
                  <c:v>128</c:v>
                </c:pt>
                <c:pt idx="6596">
                  <c:v>128</c:v>
                </c:pt>
                <c:pt idx="6597">
                  <c:v>128</c:v>
                </c:pt>
                <c:pt idx="6598">
                  <c:v>128</c:v>
                </c:pt>
                <c:pt idx="6599">
                  <c:v>128</c:v>
                </c:pt>
                <c:pt idx="6600">
                  <c:v>128</c:v>
                </c:pt>
                <c:pt idx="6601">
                  <c:v>128</c:v>
                </c:pt>
                <c:pt idx="6602">
                  <c:v>128</c:v>
                </c:pt>
                <c:pt idx="6603">
                  <c:v>128</c:v>
                </c:pt>
                <c:pt idx="6604">
                  <c:v>128</c:v>
                </c:pt>
                <c:pt idx="6605">
                  <c:v>128</c:v>
                </c:pt>
                <c:pt idx="6606">
                  <c:v>128</c:v>
                </c:pt>
                <c:pt idx="6607">
                  <c:v>128</c:v>
                </c:pt>
                <c:pt idx="6608">
                  <c:v>128</c:v>
                </c:pt>
                <c:pt idx="6609">
                  <c:v>128</c:v>
                </c:pt>
                <c:pt idx="6610">
                  <c:v>128</c:v>
                </c:pt>
                <c:pt idx="6611">
                  <c:v>128</c:v>
                </c:pt>
                <c:pt idx="6612">
                  <c:v>128</c:v>
                </c:pt>
                <c:pt idx="6613">
                  <c:v>128</c:v>
                </c:pt>
                <c:pt idx="6614">
                  <c:v>128</c:v>
                </c:pt>
                <c:pt idx="6615">
                  <c:v>128</c:v>
                </c:pt>
                <c:pt idx="6616">
                  <c:v>128</c:v>
                </c:pt>
                <c:pt idx="6617">
                  <c:v>127</c:v>
                </c:pt>
                <c:pt idx="6618">
                  <c:v>127</c:v>
                </c:pt>
                <c:pt idx="6619">
                  <c:v>127</c:v>
                </c:pt>
                <c:pt idx="6620">
                  <c:v>127</c:v>
                </c:pt>
                <c:pt idx="6621">
                  <c:v>127</c:v>
                </c:pt>
                <c:pt idx="6622">
                  <c:v>127</c:v>
                </c:pt>
                <c:pt idx="6623">
                  <c:v>127</c:v>
                </c:pt>
                <c:pt idx="6624">
                  <c:v>127</c:v>
                </c:pt>
                <c:pt idx="6625">
                  <c:v>127</c:v>
                </c:pt>
                <c:pt idx="6626">
                  <c:v>127</c:v>
                </c:pt>
                <c:pt idx="6627">
                  <c:v>127</c:v>
                </c:pt>
                <c:pt idx="6628">
                  <c:v>127</c:v>
                </c:pt>
                <c:pt idx="6629">
                  <c:v>127</c:v>
                </c:pt>
                <c:pt idx="6630">
                  <c:v>127</c:v>
                </c:pt>
                <c:pt idx="6631">
                  <c:v>127</c:v>
                </c:pt>
                <c:pt idx="6632">
                  <c:v>127</c:v>
                </c:pt>
                <c:pt idx="6633">
                  <c:v>127</c:v>
                </c:pt>
                <c:pt idx="6634">
                  <c:v>127</c:v>
                </c:pt>
                <c:pt idx="6635">
                  <c:v>127</c:v>
                </c:pt>
                <c:pt idx="6636">
                  <c:v>127</c:v>
                </c:pt>
                <c:pt idx="6637">
                  <c:v>127</c:v>
                </c:pt>
                <c:pt idx="6638">
                  <c:v>127</c:v>
                </c:pt>
                <c:pt idx="6639">
                  <c:v>127</c:v>
                </c:pt>
                <c:pt idx="6640">
                  <c:v>127</c:v>
                </c:pt>
                <c:pt idx="6641">
                  <c:v>127</c:v>
                </c:pt>
                <c:pt idx="6642">
                  <c:v>127</c:v>
                </c:pt>
                <c:pt idx="6643">
                  <c:v>126</c:v>
                </c:pt>
                <c:pt idx="6644">
                  <c:v>126</c:v>
                </c:pt>
                <c:pt idx="6645">
                  <c:v>126</c:v>
                </c:pt>
                <c:pt idx="6646">
                  <c:v>126</c:v>
                </c:pt>
                <c:pt idx="6647">
                  <c:v>126</c:v>
                </c:pt>
                <c:pt idx="6648">
                  <c:v>126</c:v>
                </c:pt>
                <c:pt idx="6649">
                  <c:v>126</c:v>
                </c:pt>
                <c:pt idx="6650">
                  <c:v>126</c:v>
                </c:pt>
                <c:pt idx="6651">
                  <c:v>126</c:v>
                </c:pt>
                <c:pt idx="6652">
                  <c:v>126</c:v>
                </c:pt>
                <c:pt idx="6653">
                  <c:v>126</c:v>
                </c:pt>
                <c:pt idx="6654">
                  <c:v>126</c:v>
                </c:pt>
                <c:pt idx="6655">
                  <c:v>126</c:v>
                </c:pt>
                <c:pt idx="6656">
                  <c:v>126</c:v>
                </c:pt>
                <c:pt idx="6657">
                  <c:v>126</c:v>
                </c:pt>
                <c:pt idx="6658">
                  <c:v>126</c:v>
                </c:pt>
                <c:pt idx="6659">
                  <c:v>126</c:v>
                </c:pt>
                <c:pt idx="6660">
                  <c:v>126</c:v>
                </c:pt>
                <c:pt idx="6661">
                  <c:v>126</c:v>
                </c:pt>
                <c:pt idx="6662">
                  <c:v>126</c:v>
                </c:pt>
                <c:pt idx="6663">
                  <c:v>126</c:v>
                </c:pt>
                <c:pt idx="6664">
                  <c:v>126</c:v>
                </c:pt>
                <c:pt idx="6665">
                  <c:v>126</c:v>
                </c:pt>
                <c:pt idx="6666">
                  <c:v>126</c:v>
                </c:pt>
                <c:pt idx="6667">
                  <c:v>126</c:v>
                </c:pt>
                <c:pt idx="6668">
                  <c:v>126</c:v>
                </c:pt>
                <c:pt idx="6669">
                  <c:v>126</c:v>
                </c:pt>
                <c:pt idx="6670">
                  <c:v>125</c:v>
                </c:pt>
                <c:pt idx="6671">
                  <c:v>125</c:v>
                </c:pt>
                <c:pt idx="6672">
                  <c:v>125</c:v>
                </c:pt>
                <c:pt idx="6673">
                  <c:v>125</c:v>
                </c:pt>
                <c:pt idx="6674">
                  <c:v>125</c:v>
                </c:pt>
                <c:pt idx="6675">
                  <c:v>125</c:v>
                </c:pt>
                <c:pt idx="6676">
                  <c:v>125</c:v>
                </c:pt>
                <c:pt idx="6677">
                  <c:v>125</c:v>
                </c:pt>
                <c:pt idx="6678">
                  <c:v>125</c:v>
                </c:pt>
                <c:pt idx="6679">
                  <c:v>125</c:v>
                </c:pt>
                <c:pt idx="6680">
                  <c:v>125</c:v>
                </c:pt>
                <c:pt idx="6681">
                  <c:v>125</c:v>
                </c:pt>
                <c:pt idx="6682">
                  <c:v>125</c:v>
                </c:pt>
                <c:pt idx="6683">
                  <c:v>125</c:v>
                </c:pt>
                <c:pt idx="6684">
                  <c:v>125</c:v>
                </c:pt>
                <c:pt idx="6685">
                  <c:v>125</c:v>
                </c:pt>
                <c:pt idx="6686">
                  <c:v>125</c:v>
                </c:pt>
                <c:pt idx="6687">
                  <c:v>125</c:v>
                </c:pt>
                <c:pt idx="6688">
                  <c:v>125</c:v>
                </c:pt>
                <c:pt idx="6689">
                  <c:v>125</c:v>
                </c:pt>
                <c:pt idx="6690">
                  <c:v>125</c:v>
                </c:pt>
                <c:pt idx="6691">
                  <c:v>125</c:v>
                </c:pt>
                <c:pt idx="6692">
                  <c:v>125</c:v>
                </c:pt>
                <c:pt idx="6693">
                  <c:v>125</c:v>
                </c:pt>
                <c:pt idx="6694">
                  <c:v>125</c:v>
                </c:pt>
                <c:pt idx="6695">
                  <c:v>125</c:v>
                </c:pt>
                <c:pt idx="6696">
                  <c:v>125</c:v>
                </c:pt>
                <c:pt idx="6697">
                  <c:v>125</c:v>
                </c:pt>
                <c:pt idx="6698">
                  <c:v>125</c:v>
                </c:pt>
                <c:pt idx="6699">
                  <c:v>125</c:v>
                </c:pt>
                <c:pt idx="6700">
                  <c:v>125</c:v>
                </c:pt>
                <c:pt idx="6701">
                  <c:v>125</c:v>
                </c:pt>
                <c:pt idx="6702">
                  <c:v>124</c:v>
                </c:pt>
                <c:pt idx="6703">
                  <c:v>124</c:v>
                </c:pt>
                <c:pt idx="6704">
                  <c:v>124</c:v>
                </c:pt>
                <c:pt idx="6705">
                  <c:v>124</c:v>
                </c:pt>
                <c:pt idx="6706">
                  <c:v>124</c:v>
                </c:pt>
                <c:pt idx="6707">
                  <c:v>124</c:v>
                </c:pt>
                <c:pt idx="6708">
                  <c:v>124</c:v>
                </c:pt>
                <c:pt idx="6709">
                  <c:v>124</c:v>
                </c:pt>
                <c:pt idx="6710">
                  <c:v>124</c:v>
                </c:pt>
                <c:pt idx="6711">
                  <c:v>124</c:v>
                </c:pt>
                <c:pt idx="6712">
                  <c:v>124</c:v>
                </c:pt>
                <c:pt idx="6713">
                  <c:v>124</c:v>
                </c:pt>
                <c:pt idx="6714">
                  <c:v>124</c:v>
                </c:pt>
                <c:pt idx="6715">
                  <c:v>124</c:v>
                </c:pt>
                <c:pt idx="6716">
                  <c:v>124</c:v>
                </c:pt>
                <c:pt idx="6717">
                  <c:v>124</c:v>
                </c:pt>
                <c:pt idx="6718">
                  <c:v>124</c:v>
                </c:pt>
                <c:pt idx="6719">
                  <c:v>124</c:v>
                </c:pt>
                <c:pt idx="6720">
                  <c:v>124</c:v>
                </c:pt>
                <c:pt idx="6721">
                  <c:v>124</c:v>
                </c:pt>
                <c:pt idx="6722">
                  <c:v>124</c:v>
                </c:pt>
                <c:pt idx="6723">
                  <c:v>124</c:v>
                </c:pt>
                <c:pt idx="6724">
                  <c:v>124</c:v>
                </c:pt>
                <c:pt idx="6725">
                  <c:v>124</c:v>
                </c:pt>
                <c:pt idx="6726">
                  <c:v>124</c:v>
                </c:pt>
                <c:pt idx="6727">
                  <c:v>124</c:v>
                </c:pt>
                <c:pt idx="6728">
                  <c:v>124</c:v>
                </c:pt>
                <c:pt idx="6729">
                  <c:v>123</c:v>
                </c:pt>
                <c:pt idx="6730">
                  <c:v>123</c:v>
                </c:pt>
                <c:pt idx="6731">
                  <c:v>123</c:v>
                </c:pt>
                <c:pt idx="6732">
                  <c:v>123</c:v>
                </c:pt>
                <c:pt idx="6733">
                  <c:v>123</c:v>
                </c:pt>
                <c:pt idx="6734">
                  <c:v>123</c:v>
                </c:pt>
                <c:pt idx="6735">
                  <c:v>123</c:v>
                </c:pt>
                <c:pt idx="6736">
                  <c:v>123</c:v>
                </c:pt>
                <c:pt idx="6737">
                  <c:v>123</c:v>
                </c:pt>
                <c:pt idx="6738">
                  <c:v>123</c:v>
                </c:pt>
                <c:pt idx="6739">
                  <c:v>123</c:v>
                </c:pt>
                <c:pt idx="6740">
                  <c:v>123</c:v>
                </c:pt>
                <c:pt idx="6741">
                  <c:v>123</c:v>
                </c:pt>
                <c:pt idx="6742">
                  <c:v>123</c:v>
                </c:pt>
                <c:pt idx="6743">
                  <c:v>123</c:v>
                </c:pt>
                <c:pt idx="6744">
                  <c:v>123</c:v>
                </c:pt>
                <c:pt idx="6745">
                  <c:v>123</c:v>
                </c:pt>
                <c:pt idx="6746">
                  <c:v>123</c:v>
                </c:pt>
                <c:pt idx="6747">
                  <c:v>123</c:v>
                </c:pt>
                <c:pt idx="6748">
                  <c:v>123</c:v>
                </c:pt>
                <c:pt idx="6749">
                  <c:v>123</c:v>
                </c:pt>
                <c:pt idx="6750">
                  <c:v>123</c:v>
                </c:pt>
                <c:pt idx="6751">
                  <c:v>123</c:v>
                </c:pt>
                <c:pt idx="6752">
                  <c:v>123</c:v>
                </c:pt>
                <c:pt idx="6753">
                  <c:v>123</c:v>
                </c:pt>
                <c:pt idx="6754">
                  <c:v>123</c:v>
                </c:pt>
                <c:pt idx="6755">
                  <c:v>123</c:v>
                </c:pt>
                <c:pt idx="6756">
                  <c:v>122</c:v>
                </c:pt>
                <c:pt idx="6757">
                  <c:v>122</c:v>
                </c:pt>
                <c:pt idx="6758">
                  <c:v>122</c:v>
                </c:pt>
                <c:pt idx="6759">
                  <c:v>122</c:v>
                </c:pt>
                <c:pt idx="6760">
                  <c:v>122</c:v>
                </c:pt>
                <c:pt idx="6761">
                  <c:v>122</c:v>
                </c:pt>
                <c:pt idx="6762">
                  <c:v>122</c:v>
                </c:pt>
                <c:pt idx="6763">
                  <c:v>122</c:v>
                </c:pt>
                <c:pt idx="6764">
                  <c:v>122</c:v>
                </c:pt>
                <c:pt idx="6765">
                  <c:v>122</c:v>
                </c:pt>
                <c:pt idx="6766">
                  <c:v>122</c:v>
                </c:pt>
                <c:pt idx="6767">
                  <c:v>122</c:v>
                </c:pt>
                <c:pt idx="6768">
                  <c:v>122</c:v>
                </c:pt>
                <c:pt idx="6769">
                  <c:v>122</c:v>
                </c:pt>
                <c:pt idx="6770">
                  <c:v>122</c:v>
                </c:pt>
                <c:pt idx="6771">
                  <c:v>122</c:v>
                </c:pt>
                <c:pt idx="6772">
                  <c:v>122</c:v>
                </c:pt>
                <c:pt idx="6773">
                  <c:v>122</c:v>
                </c:pt>
                <c:pt idx="6774">
                  <c:v>122</c:v>
                </c:pt>
                <c:pt idx="6775">
                  <c:v>122</c:v>
                </c:pt>
                <c:pt idx="6776">
                  <c:v>122</c:v>
                </c:pt>
                <c:pt idx="6777">
                  <c:v>122</c:v>
                </c:pt>
                <c:pt idx="6778">
                  <c:v>121</c:v>
                </c:pt>
                <c:pt idx="6779">
                  <c:v>121</c:v>
                </c:pt>
                <c:pt idx="6780">
                  <c:v>121</c:v>
                </c:pt>
                <c:pt idx="6781">
                  <c:v>121</c:v>
                </c:pt>
                <c:pt idx="6782">
                  <c:v>121</c:v>
                </c:pt>
                <c:pt idx="6783">
                  <c:v>121</c:v>
                </c:pt>
                <c:pt idx="6784">
                  <c:v>121</c:v>
                </c:pt>
                <c:pt idx="6785">
                  <c:v>121</c:v>
                </c:pt>
                <c:pt idx="6786">
                  <c:v>121</c:v>
                </c:pt>
                <c:pt idx="6787">
                  <c:v>121</c:v>
                </c:pt>
                <c:pt idx="6788">
                  <c:v>121</c:v>
                </c:pt>
                <c:pt idx="6789">
                  <c:v>121</c:v>
                </c:pt>
                <c:pt idx="6790">
                  <c:v>121</c:v>
                </c:pt>
                <c:pt idx="6791">
                  <c:v>121</c:v>
                </c:pt>
                <c:pt idx="6792">
                  <c:v>121</c:v>
                </c:pt>
                <c:pt idx="6793">
                  <c:v>121</c:v>
                </c:pt>
                <c:pt idx="6794">
                  <c:v>121</c:v>
                </c:pt>
                <c:pt idx="6795">
                  <c:v>121</c:v>
                </c:pt>
                <c:pt idx="6796">
                  <c:v>121</c:v>
                </c:pt>
                <c:pt idx="6797">
                  <c:v>121</c:v>
                </c:pt>
                <c:pt idx="6798">
                  <c:v>121</c:v>
                </c:pt>
                <c:pt idx="6799">
                  <c:v>121</c:v>
                </c:pt>
                <c:pt idx="6800">
                  <c:v>121</c:v>
                </c:pt>
                <c:pt idx="6801">
                  <c:v>121</c:v>
                </c:pt>
                <c:pt idx="6802">
                  <c:v>121</c:v>
                </c:pt>
                <c:pt idx="6803">
                  <c:v>121</c:v>
                </c:pt>
                <c:pt idx="6804">
                  <c:v>121</c:v>
                </c:pt>
                <c:pt idx="6805">
                  <c:v>121</c:v>
                </c:pt>
                <c:pt idx="6806">
                  <c:v>121</c:v>
                </c:pt>
                <c:pt idx="6807">
                  <c:v>121</c:v>
                </c:pt>
                <c:pt idx="6808">
                  <c:v>120</c:v>
                </c:pt>
                <c:pt idx="6809">
                  <c:v>120</c:v>
                </c:pt>
                <c:pt idx="6810">
                  <c:v>120</c:v>
                </c:pt>
                <c:pt idx="6811">
                  <c:v>120</c:v>
                </c:pt>
                <c:pt idx="6812">
                  <c:v>120</c:v>
                </c:pt>
                <c:pt idx="6813">
                  <c:v>120</c:v>
                </c:pt>
                <c:pt idx="6814">
                  <c:v>120</c:v>
                </c:pt>
                <c:pt idx="6815">
                  <c:v>120</c:v>
                </c:pt>
                <c:pt idx="6816">
                  <c:v>120</c:v>
                </c:pt>
                <c:pt idx="6817">
                  <c:v>120</c:v>
                </c:pt>
                <c:pt idx="6818">
                  <c:v>120</c:v>
                </c:pt>
                <c:pt idx="6819">
                  <c:v>120</c:v>
                </c:pt>
                <c:pt idx="6820">
                  <c:v>120</c:v>
                </c:pt>
                <c:pt idx="6821">
                  <c:v>120</c:v>
                </c:pt>
                <c:pt idx="6822">
                  <c:v>120</c:v>
                </c:pt>
                <c:pt idx="6823">
                  <c:v>120</c:v>
                </c:pt>
                <c:pt idx="6824">
                  <c:v>120</c:v>
                </c:pt>
                <c:pt idx="6825">
                  <c:v>120</c:v>
                </c:pt>
                <c:pt idx="6826">
                  <c:v>120</c:v>
                </c:pt>
                <c:pt idx="6827">
                  <c:v>120</c:v>
                </c:pt>
                <c:pt idx="6828">
                  <c:v>120</c:v>
                </c:pt>
                <c:pt idx="6829">
                  <c:v>120</c:v>
                </c:pt>
                <c:pt idx="6830">
                  <c:v>120</c:v>
                </c:pt>
                <c:pt idx="6831">
                  <c:v>120</c:v>
                </c:pt>
                <c:pt idx="6832">
                  <c:v>120</c:v>
                </c:pt>
                <c:pt idx="6833">
                  <c:v>120</c:v>
                </c:pt>
                <c:pt idx="6834">
                  <c:v>120</c:v>
                </c:pt>
                <c:pt idx="6835">
                  <c:v>120</c:v>
                </c:pt>
                <c:pt idx="6836">
                  <c:v>120</c:v>
                </c:pt>
                <c:pt idx="6837">
                  <c:v>120</c:v>
                </c:pt>
                <c:pt idx="6838">
                  <c:v>120</c:v>
                </c:pt>
                <c:pt idx="6839">
                  <c:v>120</c:v>
                </c:pt>
                <c:pt idx="6840">
                  <c:v>120</c:v>
                </c:pt>
                <c:pt idx="6841">
                  <c:v>120</c:v>
                </c:pt>
                <c:pt idx="6842">
                  <c:v>120</c:v>
                </c:pt>
                <c:pt idx="6843">
                  <c:v>120</c:v>
                </c:pt>
                <c:pt idx="6844">
                  <c:v>120</c:v>
                </c:pt>
                <c:pt idx="6845">
                  <c:v>120</c:v>
                </c:pt>
                <c:pt idx="6846">
                  <c:v>120</c:v>
                </c:pt>
                <c:pt idx="6847">
                  <c:v>120</c:v>
                </c:pt>
                <c:pt idx="6848">
                  <c:v>120</c:v>
                </c:pt>
                <c:pt idx="6849">
                  <c:v>120</c:v>
                </c:pt>
                <c:pt idx="6850">
                  <c:v>120</c:v>
                </c:pt>
                <c:pt idx="6851">
                  <c:v>120</c:v>
                </c:pt>
                <c:pt idx="6852">
                  <c:v>120</c:v>
                </c:pt>
                <c:pt idx="6853">
                  <c:v>120</c:v>
                </c:pt>
                <c:pt idx="6854">
                  <c:v>120</c:v>
                </c:pt>
                <c:pt idx="6855">
                  <c:v>120</c:v>
                </c:pt>
                <c:pt idx="6856">
                  <c:v>120</c:v>
                </c:pt>
                <c:pt idx="6857">
                  <c:v>120</c:v>
                </c:pt>
                <c:pt idx="6858">
                  <c:v>120</c:v>
                </c:pt>
                <c:pt idx="6859">
                  <c:v>119</c:v>
                </c:pt>
                <c:pt idx="6860">
                  <c:v>119</c:v>
                </c:pt>
                <c:pt idx="6861">
                  <c:v>119</c:v>
                </c:pt>
                <c:pt idx="6862">
                  <c:v>119</c:v>
                </c:pt>
                <c:pt idx="6863">
                  <c:v>119</c:v>
                </c:pt>
                <c:pt idx="6864">
                  <c:v>119</c:v>
                </c:pt>
                <c:pt idx="6865">
                  <c:v>119</c:v>
                </c:pt>
                <c:pt idx="6866">
                  <c:v>119</c:v>
                </c:pt>
                <c:pt idx="6867">
                  <c:v>119</c:v>
                </c:pt>
                <c:pt idx="6868">
                  <c:v>119</c:v>
                </c:pt>
                <c:pt idx="6869">
                  <c:v>119</c:v>
                </c:pt>
                <c:pt idx="6870">
                  <c:v>119</c:v>
                </c:pt>
                <c:pt idx="6871">
                  <c:v>119</c:v>
                </c:pt>
                <c:pt idx="6872">
                  <c:v>119</c:v>
                </c:pt>
                <c:pt idx="6873">
                  <c:v>119</c:v>
                </c:pt>
                <c:pt idx="6874">
                  <c:v>119</c:v>
                </c:pt>
                <c:pt idx="6875">
                  <c:v>119</c:v>
                </c:pt>
                <c:pt idx="6876">
                  <c:v>119</c:v>
                </c:pt>
                <c:pt idx="6877">
                  <c:v>119</c:v>
                </c:pt>
                <c:pt idx="6878">
                  <c:v>119</c:v>
                </c:pt>
                <c:pt idx="6879">
                  <c:v>119</c:v>
                </c:pt>
                <c:pt idx="6880">
                  <c:v>119</c:v>
                </c:pt>
                <c:pt idx="6881">
                  <c:v>119</c:v>
                </c:pt>
                <c:pt idx="6882">
                  <c:v>119</c:v>
                </c:pt>
                <c:pt idx="6883">
                  <c:v>119</c:v>
                </c:pt>
                <c:pt idx="6884">
                  <c:v>119</c:v>
                </c:pt>
                <c:pt idx="6885">
                  <c:v>119</c:v>
                </c:pt>
                <c:pt idx="6886">
                  <c:v>119</c:v>
                </c:pt>
                <c:pt idx="6887">
                  <c:v>119</c:v>
                </c:pt>
                <c:pt idx="6888">
                  <c:v>119</c:v>
                </c:pt>
                <c:pt idx="6889">
                  <c:v>119</c:v>
                </c:pt>
                <c:pt idx="6890">
                  <c:v>119</c:v>
                </c:pt>
                <c:pt idx="6891">
                  <c:v>119</c:v>
                </c:pt>
                <c:pt idx="6892">
                  <c:v>119</c:v>
                </c:pt>
                <c:pt idx="6893">
                  <c:v>119</c:v>
                </c:pt>
                <c:pt idx="6894">
                  <c:v>119</c:v>
                </c:pt>
                <c:pt idx="6895">
                  <c:v>119</c:v>
                </c:pt>
                <c:pt idx="6896">
                  <c:v>119</c:v>
                </c:pt>
                <c:pt idx="6897">
                  <c:v>119</c:v>
                </c:pt>
                <c:pt idx="6898">
                  <c:v>118</c:v>
                </c:pt>
                <c:pt idx="6899">
                  <c:v>118</c:v>
                </c:pt>
                <c:pt idx="6900">
                  <c:v>118</c:v>
                </c:pt>
                <c:pt idx="6901">
                  <c:v>118</c:v>
                </c:pt>
                <c:pt idx="6902">
                  <c:v>118</c:v>
                </c:pt>
                <c:pt idx="6903">
                  <c:v>118</c:v>
                </c:pt>
                <c:pt idx="6904">
                  <c:v>118</c:v>
                </c:pt>
                <c:pt idx="6905">
                  <c:v>118</c:v>
                </c:pt>
                <c:pt idx="6906">
                  <c:v>118</c:v>
                </c:pt>
                <c:pt idx="6907">
                  <c:v>118</c:v>
                </c:pt>
                <c:pt idx="6908">
                  <c:v>118</c:v>
                </c:pt>
                <c:pt idx="6909">
                  <c:v>118</c:v>
                </c:pt>
                <c:pt idx="6910">
                  <c:v>118</c:v>
                </c:pt>
                <c:pt idx="6911">
                  <c:v>118</c:v>
                </c:pt>
                <c:pt idx="6912">
                  <c:v>118</c:v>
                </c:pt>
                <c:pt idx="6913">
                  <c:v>118</c:v>
                </c:pt>
                <c:pt idx="6914">
                  <c:v>118</c:v>
                </c:pt>
                <c:pt idx="6915">
                  <c:v>118</c:v>
                </c:pt>
                <c:pt idx="6916">
                  <c:v>118</c:v>
                </c:pt>
                <c:pt idx="6917">
                  <c:v>118</c:v>
                </c:pt>
                <c:pt idx="6918">
                  <c:v>118</c:v>
                </c:pt>
                <c:pt idx="6919">
                  <c:v>118</c:v>
                </c:pt>
                <c:pt idx="6920">
                  <c:v>118</c:v>
                </c:pt>
                <c:pt idx="6921">
                  <c:v>118</c:v>
                </c:pt>
                <c:pt idx="6922">
                  <c:v>118</c:v>
                </c:pt>
                <c:pt idx="6923">
                  <c:v>118</c:v>
                </c:pt>
                <c:pt idx="6924">
                  <c:v>118</c:v>
                </c:pt>
                <c:pt idx="6925">
                  <c:v>118</c:v>
                </c:pt>
                <c:pt idx="6926">
                  <c:v>118</c:v>
                </c:pt>
                <c:pt idx="6927">
                  <c:v>118</c:v>
                </c:pt>
                <c:pt idx="6928">
                  <c:v>118</c:v>
                </c:pt>
                <c:pt idx="6929">
                  <c:v>118</c:v>
                </c:pt>
                <c:pt idx="6930">
                  <c:v>118</c:v>
                </c:pt>
                <c:pt idx="6931">
                  <c:v>118</c:v>
                </c:pt>
                <c:pt idx="6932">
                  <c:v>118</c:v>
                </c:pt>
                <c:pt idx="6933">
                  <c:v>118</c:v>
                </c:pt>
                <c:pt idx="6934">
                  <c:v>118</c:v>
                </c:pt>
                <c:pt idx="6935">
                  <c:v>117</c:v>
                </c:pt>
                <c:pt idx="6936">
                  <c:v>117</c:v>
                </c:pt>
                <c:pt idx="6937">
                  <c:v>117</c:v>
                </c:pt>
                <c:pt idx="6938">
                  <c:v>117</c:v>
                </c:pt>
                <c:pt idx="6939">
                  <c:v>117</c:v>
                </c:pt>
                <c:pt idx="6940">
                  <c:v>117</c:v>
                </c:pt>
                <c:pt idx="6941">
                  <c:v>117</c:v>
                </c:pt>
                <c:pt idx="6942">
                  <c:v>117</c:v>
                </c:pt>
                <c:pt idx="6943">
                  <c:v>117</c:v>
                </c:pt>
                <c:pt idx="6944">
                  <c:v>117</c:v>
                </c:pt>
                <c:pt idx="6945">
                  <c:v>117</c:v>
                </c:pt>
                <c:pt idx="6946">
                  <c:v>117</c:v>
                </c:pt>
                <c:pt idx="6947">
                  <c:v>117</c:v>
                </c:pt>
                <c:pt idx="6948">
                  <c:v>117</c:v>
                </c:pt>
                <c:pt idx="6949">
                  <c:v>117</c:v>
                </c:pt>
                <c:pt idx="6950">
                  <c:v>117</c:v>
                </c:pt>
                <c:pt idx="6951">
                  <c:v>117</c:v>
                </c:pt>
                <c:pt idx="6952">
                  <c:v>117</c:v>
                </c:pt>
                <c:pt idx="6953">
                  <c:v>117</c:v>
                </c:pt>
                <c:pt idx="6954">
                  <c:v>117</c:v>
                </c:pt>
                <c:pt idx="6955">
                  <c:v>117</c:v>
                </c:pt>
                <c:pt idx="6956">
                  <c:v>117</c:v>
                </c:pt>
                <c:pt idx="6957">
                  <c:v>117</c:v>
                </c:pt>
                <c:pt idx="6958">
                  <c:v>117</c:v>
                </c:pt>
                <c:pt idx="6959">
                  <c:v>117</c:v>
                </c:pt>
                <c:pt idx="6960">
                  <c:v>117</c:v>
                </c:pt>
                <c:pt idx="6961">
                  <c:v>117</c:v>
                </c:pt>
                <c:pt idx="6962">
                  <c:v>117</c:v>
                </c:pt>
                <c:pt idx="6963">
                  <c:v>117</c:v>
                </c:pt>
                <c:pt idx="6964">
                  <c:v>117</c:v>
                </c:pt>
                <c:pt idx="6965">
                  <c:v>117</c:v>
                </c:pt>
                <c:pt idx="6966">
                  <c:v>117</c:v>
                </c:pt>
                <c:pt idx="6967">
                  <c:v>117</c:v>
                </c:pt>
                <c:pt idx="6968">
                  <c:v>117</c:v>
                </c:pt>
                <c:pt idx="6969">
                  <c:v>117</c:v>
                </c:pt>
                <c:pt idx="6970">
                  <c:v>117</c:v>
                </c:pt>
                <c:pt idx="6971">
                  <c:v>117</c:v>
                </c:pt>
                <c:pt idx="6972">
                  <c:v>116</c:v>
                </c:pt>
                <c:pt idx="6973">
                  <c:v>116</c:v>
                </c:pt>
                <c:pt idx="6974">
                  <c:v>116</c:v>
                </c:pt>
                <c:pt idx="6975">
                  <c:v>116</c:v>
                </c:pt>
                <c:pt idx="6976">
                  <c:v>116</c:v>
                </c:pt>
                <c:pt idx="6977">
                  <c:v>116</c:v>
                </c:pt>
                <c:pt idx="6978">
                  <c:v>116</c:v>
                </c:pt>
                <c:pt idx="6979">
                  <c:v>116</c:v>
                </c:pt>
                <c:pt idx="6980">
                  <c:v>116</c:v>
                </c:pt>
                <c:pt idx="6981">
                  <c:v>116</c:v>
                </c:pt>
                <c:pt idx="6982">
                  <c:v>116</c:v>
                </c:pt>
                <c:pt idx="6983">
                  <c:v>116</c:v>
                </c:pt>
                <c:pt idx="6984">
                  <c:v>116</c:v>
                </c:pt>
                <c:pt idx="6985">
                  <c:v>116</c:v>
                </c:pt>
                <c:pt idx="6986">
                  <c:v>116</c:v>
                </c:pt>
                <c:pt idx="6987">
                  <c:v>116</c:v>
                </c:pt>
                <c:pt idx="6988">
                  <c:v>116</c:v>
                </c:pt>
                <c:pt idx="6989">
                  <c:v>116</c:v>
                </c:pt>
                <c:pt idx="6990">
                  <c:v>116</c:v>
                </c:pt>
                <c:pt idx="6991">
                  <c:v>116</c:v>
                </c:pt>
                <c:pt idx="6992">
                  <c:v>116</c:v>
                </c:pt>
                <c:pt idx="6993">
                  <c:v>116</c:v>
                </c:pt>
                <c:pt idx="6994">
                  <c:v>116</c:v>
                </c:pt>
                <c:pt idx="6995">
                  <c:v>116</c:v>
                </c:pt>
                <c:pt idx="6996">
                  <c:v>116</c:v>
                </c:pt>
                <c:pt idx="6997">
                  <c:v>116</c:v>
                </c:pt>
                <c:pt idx="6998">
                  <c:v>116</c:v>
                </c:pt>
                <c:pt idx="6999">
                  <c:v>116</c:v>
                </c:pt>
                <c:pt idx="7000">
                  <c:v>116</c:v>
                </c:pt>
                <c:pt idx="7001">
                  <c:v>116</c:v>
                </c:pt>
                <c:pt idx="7002">
                  <c:v>116</c:v>
                </c:pt>
                <c:pt idx="7003">
                  <c:v>116</c:v>
                </c:pt>
                <c:pt idx="7004">
                  <c:v>116</c:v>
                </c:pt>
                <c:pt idx="7005">
                  <c:v>116</c:v>
                </c:pt>
                <c:pt idx="7006">
                  <c:v>116</c:v>
                </c:pt>
                <c:pt idx="7007">
                  <c:v>116</c:v>
                </c:pt>
                <c:pt idx="7008">
                  <c:v>116</c:v>
                </c:pt>
                <c:pt idx="7009">
                  <c:v>116</c:v>
                </c:pt>
                <c:pt idx="7010">
                  <c:v>115</c:v>
                </c:pt>
                <c:pt idx="7011">
                  <c:v>115</c:v>
                </c:pt>
                <c:pt idx="7012">
                  <c:v>115</c:v>
                </c:pt>
                <c:pt idx="7013">
                  <c:v>115</c:v>
                </c:pt>
                <c:pt idx="7014">
                  <c:v>115</c:v>
                </c:pt>
                <c:pt idx="7015">
                  <c:v>115</c:v>
                </c:pt>
                <c:pt idx="7016">
                  <c:v>115</c:v>
                </c:pt>
                <c:pt idx="7017">
                  <c:v>115</c:v>
                </c:pt>
                <c:pt idx="7018">
                  <c:v>115</c:v>
                </c:pt>
                <c:pt idx="7019">
                  <c:v>115</c:v>
                </c:pt>
                <c:pt idx="7020">
                  <c:v>115</c:v>
                </c:pt>
                <c:pt idx="7021">
                  <c:v>115</c:v>
                </c:pt>
                <c:pt idx="7022">
                  <c:v>115</c:v>
                </c:pt>
                <c:pt idx="7023">
                  <c:v>115</c:v>
                </c:pt>
                <c:pt idx="7024">
                  <c:v>115</c:v>
                </c:pt>
                <c:pt idx="7025">
                  <c:v>115</c:v>
                </c:pt>
                <c:pt idx="7026">
                  <c:v>115</c:v>
                </c:pt>
                <c:pt idx="7027">
                  <c:v>115</c:v>
                </c:pt>
                <c:pt idx="7028">
                  <c:v>115</c:v>
                </c:pt>
                <c:pt idx="7029">
                  <c:v>115</c:v>
                </c:pt>
                <c:pt idx="7030">
                  <c:v>115</c:v>
                </c:pt>
                <c:pt idx="7031">
                  <c:v>115</c:v>
                </c:pt>
                <c:pt idx="7032">
                  <c:v>115</c:v>
                </c:pt>
                <c:pt idx="7033">
                  <c:v>115</c:v>
                </c:pt>
                <c:pt idx="7034">
                  <c:v>115</c:v>
                </c:pt>
                <c:pt idx="7035">
                  <c:v>115</c:v>
                </c:pt>
                <c:pt idx="7036">
                  <c:v>115</c:v>
                </c:pt>
                <c:pt idx="7037">
                  <c:v>115</c:v>
                </c:pt>
                <c:pt idx="7038">
                  <c:v>115</c:v>
                </c:pt>
                <c:pt idx="7039">
                  <c:v>115</c:v>
                </c:pt>
                <c:pt idx="7040">
                  <c:v>115</c:v>
                </c:pt>
                <c:pt idx="7041">
                  <c:v>115</c:v>
                </c:pt>
                <c:pt idx="7042">
                  <c:v>115</c:v>
                </c:pt>
                <c:pt idx="7043">
                  <c:v>114</c:v>
                </c:pt>
                <c:pt idx="7044">
                  <c:v>114</c:v>
                </c:pt>
                <c:pt idx="7045">
                  <c:v>114</c:v>
                </c:pt>
                <c:pt idx="7046">
                  <c:v>114</c:v>
                </c:pt>
                <c:pt idx="7047">
                  <c:v>114</c:v>
                </c:pt>
                <c:pt idx="7048">
                  <c:v>114</c:v>
                </c:pt>
                <c:pt idx="7049">
                  <c:v>114</c:v>
                </c:pt>
                <c:pt idx="7050">
                  <c:v>114</c:v>
                </c:pt>
                <c:pt idx="7051">
                  <c:v>114</c:v>
                </c:pt>
                <c:pt idx="7052">
                  <c:v>114</c:v>
                </c:pt>
                <c:pt idx="7053">
                  <c:v>114</c:v>
                </c:pt>
                <c:pt idx="7054">
                  <c:v>114</c:v>
                </c:pt>
                <c:pt idx="7055">
                  <c:v>114</c:v>
                </c:pt>
                <c:pt idx="7056">
                  <c:v>114</c:v>
                </c:pt>
                <c:pt idx="7057">
                  <c:v>114</c:v>
                </c:pt>
                <c:pt idx="7058">
                  <c:v>114</c:v>
                </c:pt>
                <c:pt idx="7059">
                  <c:v>114</c:v>
                </c:pt>
                <c:pt idx="7060">
                  <c:v>114</c:v>
                </c:pt>
                <c:pt idx="7061">
                  <c:v>114</c:v>
                </c:pt>
                <c:pt idx="7062">
                  <c:v>114</c:v>
                </c:pt>
                <c:pt idx="7063">
                  <c:v>114</c:v>
                </c:pt>
                <c:pt idx="7064">
                  <c:v>114</c:v>
                </c:pt>
                <c:pt idx="7065">
                  <c:v>114</c:v>
                </c:pt>
                <c:pt idx="7066">
                  <c:v>114</c:v>
                </c:pt>
                <c:pt idx="7067">
                  <c:v>114</c:v>
                </c:pt>
                <c:pt idx="7068">
                  <c:v>114</c:v>
                </c:pt>
                <c:pt idx="7069">
                  <c:v>114</c:v>
                </c:pt>
                <c:pt idx="7070">
                  <c:v>114</c:v>
                </c:pt>
                <c:pt idx="7071">
                  <c:v>114</c:v>
                </c:pt>
                <c:pt idx="7072">
                  <c:v>114</c:v>
                </c:pt>
                <c:pt idx="7073">
                  <c:v>114</c:v>
                </c:pt>
                <c:pt idx="7074">
                  <c:v>114</c:v>
                </c:pt>
                <c:pt idx="7075">
                  <c:v>114</c:v>
                </c:pt>
                <c:pt idx="7076">
                  <c:v>114</c:v>
                </c:pt>
                <c:pt idx="7077">
                  <c:v>113</c:v>
                </c:pt>
                <c:pt idx="7078">
                  <c:v>113</c:v>
                </c:pt>
                <c:pt idx="7079">
                  <c:v>113</c:v>
                </c:pt>
                <c:pt idx="7080">
                  <c:v>113</c:v>
                </c:pt>
                <c:pt idx="7081">
                  <c:v>113</c:v>
                </c:pt>
                <c:pt idx="7082">
                  <c:v>113</c:v>
                </c:pt>
                <c:pt idx="7083">
                  <c:v>113</c:v>
                </c:pt>
                <c:pt idx="7084">
                  <c:v>113</c:v>
                </c:pt>
                <c:pt idx="7085">
                  <c:v>113</c:v>
                </c:pt>
                <c:pt idx="7086">
                  <c:v>113</c:v>
                </c:pt>
                <c:pt idx="7087">
                  <c:v>113</c:v>
                </c:pt>
                <c:pt idx="7088">
                  <c:v>113</c:v>
                </c:pt>
                <c:pt idx="7089">
                  <c:v>113</c:v>
                </c:pt>
                <c:pt idx="7090">
                  <c:v>113</c:v>
                </c:pt>
                <c:pt idx="7091">
                  <c:v>113</c:v>
                </c:pt>
                <c:pt idx="7092">
                  <c:v>113</c:v>
                </c:pt>
                <c:pt idx="7093">
                  <c:v>113</c:v>
                </c:pt>
                <c:pt idx="7094">
                  <c:v>113</c:v>
                </c:pt>
                <c:pt idx="7095">
                  <c:v>113</c:v>
                </c:pt>
                <c:pt idx="7096">
                  <c:v>113</c:v>
                </c:pt>
                <c:pt idx="7097">
                  <c:v>113</c:v>
                </c:pt>
                <c:pt idx="7098">
                  <c:v>113</c:v>
                </c:pt>
                <c:pt idx="7099">
                  <c:v>113</c:v>
                </c:pt>
                <c:pt idx="7100">
                  <c:v>113</c:v>
                </c:pt>
                <c:pt idx="7101">
                  <c:v>113</c:v>
                </c:pt>
                <c:pt idx="7102">
                  <c:v>113</c:v>
                </c:pt>
                <c:pt idx="7103">
                  <c:v>113</c:v>
                </c:pt>
                <c:pt idx="7104">
                  <c:v>113</c:v>
                </c:pt>
                <c:pt idx="7105">
                  <c:v>113</c:v>
                </c:pt>
                <c:pt idx="7106">
                  <c:v>113</c:v>
                </c:pt>
                <c:pt idx="7107">
                  <c:v>113</c:v>
                </c:pt>
                <c:pt idx="7108">
                  <c:v>113</c:v>
                </c:pt>
                <c:pt idx="7109">
                  <c:v>113</c:v>
                </c:pt>
                <c:pt idx="7110">
                  <c:v>113</c:v>
                </c:pt>
                <c:pt idx="7111">
                  <c:v>112</c:v>
                </c:pt>
                <c:pt idx="7112">
                  <c:v>112</c:v>
                </c:pt>
                <c:pt idx="7113">
                  <c:v>112</c:v>
                </c:pt>
                <c:pt idx="7114">
                  <c:v>112</c:v>
                </c:pt>
                <c:pt idx="7115">
                  <c:v>112</c:v>
                </c:pt>
                <c:pt idx="7116">
                  <c:v>112</c:v>
                </c:pt>
                <c:pt idx="7117">
                  <c:v>112</c:v>
                </c:pt>
                <c:pt idx="7118">
                  <c:v>112</c:v>
                </c:pt>
                <c:pt idx="7119">
                  <c:v>112</c:v>
                </c:pt>
                <c:pt idx="7120">
                  <c:v>112</c:v>
                </c:pt>
                <c:pt idx="7121">
                  <c:v>112</c:v>
                </c:pt>
                <c:pt idx="7122">
                  <c:v>112</c:v>
                </c:pt>
                <c:pt idx="7123">
                  <c:v>112</c:v>
                </c:pt>
                <c:pt idx="7124">
                  <c:v>112</c:v>
                </c:pt>
                <c:pt idx="7125">
                  <c:v>112</c:v>
                </c:pt>
                <c:pt idx="7126">
                  <c:v>112</c:v>
                </c:pt>
                <c:pt idx="7127">
                  <c:v>112</c:v>
                </c:pt>
                <c:pt idx="7128">
                  <c:v>112</c:v>
                </c:pt>
                <c:pt idx="7129">
                  <c:v>112</c:v>
                </c:pt>
                <c:pt idx="7130">
                  <c:v>112</c:v>
                </c:pt>
                <c:pt idx="7131">
                  <c:v>112</c:v>
                </c:pt>
                <c:pt idx="7132">
                  <c:v>112</c:v>
                </c:pt>
                <c:pt idx="7133">
                  <c:v>111</c:v>
                </c:pt>
                <c:pt idx="7134">
                  <c:v>111</c:v>
                </c:pt>
                <c:pt idx="7135">
                  <c:v>111</c:v>
                </c:pt>
                <c:pt idx="7136">
                  <c:v>111</c:v>
                </c:pt>
                <c:pt idx="7137">
                  <c:v>111</c:v>
                </c:pt>
                <c:pt idx="7138">
                  <c:v>111</c:v>
                </c:pt>
                <c:pt idx="7139">
                  <c:v>111</c:v>
                </c:pt>
                <c:pt idx="7140">
                  <c:v>111</c:v>
                </c:pt>
                <c:pt idx="7141">
                  <c:v>111</c:v>
                </c:pt>
                <c:pt idx="7142">
                  <c:v>111</c:v>
                </c:pt>
                <c:pt idx="7143">
                  <c:v>111</c:v>
                </c:pt>
                <c:pt idx="7144">
                  <c:v>111</c:v>
                </c:pt>
                <c:pt idx="7145">
                  <c:v>111</c:v>
                </c:pt>
                <c:pt idx="7146">
                  <c:v>111</c:v>
                </c:pt>
                <c:pt idx="7147">
                  <c:v>111</c:v>
                </c:pt>
                <c:pt idx="7148">
                  <c:v>111</c:v>
                </c:pt>
                <c:pt idx="7149">
                  <c:v>111</c:v>
                </c:pt>
                <c:pt idx="7150">
                  <c:v>111</c:v>
                </c:pt>
                <c:pt idx="7151">
                  <c:v>111</c:v>
                </c:pt>
                <c:pt idx="7152">
                  <c:v>111</c:v>
                </c:pt>
                <c:pt idx="7153">
                  <c:v>111</c:v>
                </c:pt>
                <c:pt idx="7154">
                  <c:v>111</c:v>
                </c:pt>
                <c:pt idx="7155">
                  <c:v>111</c:v>
                </c:pt>
                <c:pt idx="7156">
                  <c:v>111</c:v>
                </c:pt>
                <c:pt idx="7157">
                  <c:v>111</c:v>
                </c:pt>
                <c:pt idx="7158">
                  <c:v>111</c:v>
                </c:pt>
                <c:pt idx="7159">
                  <c:v>111</c:v>
                </c:pt>
                <c:pt idx="7160">
                  <c:v>111</c:v>
                </c:pt>
                <c:pt idx="7161">
                  <c:v>111</c:v>
                </c:pt>
                <c:pt idx="7162">
                  <c:v>111</c:v>
                </c:pt>
                <c:pt idx="7163">
                  <c:v>111</c:v>
                </c:pt>
                <c:pt idx="7164">
                  <c:v>111</c:v>
                </c:pt>
                <c:pt idx="7165">
                  <c:v>111</c:v>
                </c:pt>
                <c:pt idx="7166">
                  <c:v>111</c:v>
                </c:pt>
                <c:pt idx="7167">
                  <c:v>111</c:v>
                </c:pt>
                <c:pt idx="7168">
                  <c:v>111</c:v>
                </c:pt>
                <c:pt idx="7169">
                  <c:v>111</c:v>
                </c:pt>
                <c:pt idx="7170">
                  <c:v>111</c:v>
                </c:pt>
                <c:pt idx="7171">
                  <c:v>111</c:v>
                </c:pt>
                <c:pt idx="7172">
                  <c:v>111</c:v>
                </c:pt>
                <c:pt idx="7173">
                  <c:v>111</c:v>
                </c:pt>
                <c:pt idx="7174">
                  <c:v>111</c:v>
                </c:pt>
                <c:pt idx="7175">
                  <c:v>111</c:v>
                </c:pt>
                <c:pt idx="7176">
                  <c:v>111</c:v>
                </c:pt>
                <c:pt idx="7177">
                  <c:v>111</c:v>
                </c:pt>
                <c:pt idx="7178">
                  <c:v>110</c:v>
                </c:pt>
                <c:pt idx="7179">
                  <c:v>110</c:v>
                </c:pt>
                <c:pt idx="7180">
                  <c:v>110</c:v>
                </c:pt>
                <c:pt idx="7181">
                  <c:v>110</c:v>
                </c:pt>
                <c:pt idx="7182">
                  <c:v>110</c:v>
                </c:pt>
                <c:pt idx="7183">
                  <c:v>110</c:v>
                </c:pt>
                <c:pt idx="7184">
                  <c:v>110</c:v>
                </c:pt>
                <c:pt idx="7185">
                  <c:v>110</c:v>
                </c:pt>
                <c:pt idx="7186">
                  <c:v>110</c:v>
                </c:pt>
                <c:pt idx="7187">
                  <c:v>110</c:v>
                </c:pt>
                <c:pt idx="7188">
                  <c:v>110</c:v>
                </c:pt>
                <c:pt idx="7189">
                  <c:v>110</c:v>
                </c:pt>
                <c:pt idx="7190">
                  <c:v>110</c:v>
                </c:pt>
                <c:pt idx="7191">
                  <c:v>110</c:v>
                </c:pt>
                <c:pt idx="7192">
                  <c:v>110</c:v>
                </c:pt>
                <c:pt idx="7193">
                  <c:v>110</c:v>
                </c:pt>
                <c:pt idx="7194">
                  <c:v>110</c:v>
                </c:pt>
                <c:pt idx="7195">
                  <c:v>110</c:v>
                </c:pt>
                <c:pt idx="7196">
                  <c:v>110</c:v>
                </c:pt>
                <c:pt idx="7197">
                  <c:v>110</c:v>
                </c:pt>
                <c:pt idx="7198">
                  <c:v>110</c:v>
                </c:pt>
                <c:pt idx="7199">
                  <c:v>110</c:v>
                </c:pt>
                <c:pt idx="7200">
                  <c:v>110</c:v>
                </c:pt>
                <c:pt idx="7201">
                  <c:v>110</c:v>
                </c:pt>
                <c:pt idx="7202">
                  <c:v>110</c:v>
                </c:pt>
                <c:pt idx="7203">
                  <c:v>110</c:v>
                </c:pt>
                <c:pt idx="7204">
                  <c:v>110</c:v>
                </c:pt>
                <c:pt idx="7205">
                  <c:v>110</c:v>
                </c:pt>
                <c:pt idx="7206">
                  <c:v>110</c:v>
                </c:pt>
                <c:pt idx="7207">
                  <c:v>110</c:v>
                </c:pt>
                <c:pt idx="7208">
                  <c:v>110</c:v>
                </c:pt>
                <c:pt idx="7209">
                  <c:v>110</c:v>
                </c:pt>
                <c:pt idx="7210">
                  <c:v>110</c:v>
                </c:pt>
                <c:pt idx="7211">
                  <c:v>110</c:v>
                </c:pt>
                <c:pt idx="7212">
                  <c:v>110</c:v>
                </c:pt>
                <c:pt idx="7213">
                  <c:v>110</c:v>
                </c:pt>
                <c:pt idx="7214">
                  <c:v>109</c:v>
                </c:pt>
                <c:pt idx="7215">
                  <c:v>109</c:v>
                </c:pt>
                <c:pt idx="7216">
                  <c:v>109</c:v>
                </c:pt>
                <c:pt idx="7217">
                  <c:v>109</c:v>
                </c:pt>
                <c:pt idx="7218">
                  <c:v>109</c:v>
                </c:pt>
                <c:pt idx="7219">
                  <c:v>109</c:v>
                </c:pt>
                <c:pt idx="7220">
                  <c:v>109</c:v>
                </c:pt>
                <c:pt idx="7221">
                  <c:v>109</c:v>
                </c:pt>
                <c:pt idx="7222">
                  <c:v>109</c:v>
                </c:pt>
                <c:pt idx="7223">
                  <c:v>109</c:v>
                </c:pt>
                <c:pt idx="7224">
                  <c:v>109</c:v>
                </c:pt>
                <c:pt idx="7225">
                  <c:v>109</c:v>
                </c:pt>
                <c:pt idx="7226">
                  <c:v>109</c:v>
                </c:pt>
                <c:pt idx="7227">
                  <c:v>109</c:v>
                </c:pt>
                <c:pt idx="7228">
                  <c:v>109</c:v>
                </c:pt>
                <c:pt idx="7229">
                  <c:v>109</c:v>
                </c:pt>
                <c:pt idx="7230">
                  <c:v>109</c:v>
                </c:pt>
                <c:pt idx="7231">
                  <c:v>109</c:v>
                </c:pt>
                <c:pt idx="7232">
                  <c:v>109</c:v>
                </c:pt>
                <c:pt idx="7233">
                  <c:v>109</c:v>
                </c:pt>
                <c:pt idx="7234">
                  <c:v>109</c:v>
                </c:pt>
                <c:pt idx="7235">
                  <c:v>109</c:v>
                </c:pt>
                <c:pt idx="7236">
                  <c:v>109</c:v>
                </c:pt>
                <c:pt idx="7237">
                  <c:v>109</c:v>
                </c:pt>
                <c:pt idx="7238">
                  <c:v>109</c:v>
                </c:pt>
                <c:pt idx="7239">
                  <c:v>109</c:v>
                </c:pt>
                <c:pt idx="7240">
                  <c:v>109</c:v>
                </c:pt>
                <c:pt idx="7241">
                  <c:v>109</c:v>
                </c:pt>
                <c:pt idx="7242">
                  <c:v>109</c:v>
                </c:pt>
                <c:pt idx="7243">
                  <c:v>109</c:v>
                </c:pt>
                <c:pt idx="7244">
                  <c:v>109</c:v>
                </c:pt>
                <c:pt idx="7245">
                  <c:v>109</c:v>
                </c:pt>
                <c:pt idx="7246">
                  <c:v>109</c:v>
                </c:pt>
                <c:pt idx="7247">
                  <c:v>108</c:v>
                </c:pt>
                <c:pt idx="7248">
                  <c:v>108</c:v>
                </c:pt>
                <c:pt idx="7249">
                  <c:v>108</c:v>
                </c:pt>
                <c:pt idx="7250">
                  <c:v>108</c:v>
                </c:pt>
                <c:pt idx="7251">
                  <c:v>108</c:v>
                </c:pt>
                <c:pt idx="7252">
                  <c:v>108</c:v>
                </c:pt>
                <c:pt idx="7253">
                  <c:v>108</c:v>
                </c:pt>
                <c:pt idx="7254">
                  <c:v>108</c:v>
                </c:pt>
                <c:pt idx="7255">
                  <c:v>108</c:v>
                </c:pt>
                <c:pt idx="7256">
                  <c:v>108</c:v>
                </c:pt>
                <c:pt idx="7257">
                  <c:v>108</c:v>
                </c:pt>
                <c:pt idx="7258">
                  <c:v>108</c:v>
                </c:pt>
                <c:pt idx="7259">
                  <c:v>108</c:v>
                </c:pt>
                <c:pt idx="7260">
                  <c:v>108</c:v>
                </c:pt>
                <c:pt idx="7261">
                  <c:v>108</c:v>
                </c:pt>
                <c:pt idx="7262">
                  <c:v>108</c:v>
                </c:pt>
                <c:pt idx="7263">
                  <c:v>108</c:v>
                </c:pt>
                <c:pt idx="7264">
                  <c:v>108</c:v>
                </c:pt>
                <c:pt idx="7265">
                  <c:v>108</c:v>
                </c:pt>
                <c:pt idx="7266">
                  <c:v>108</c:v>
                </c:pt>
                <c:pt idx="7267">
                  <c:v>108</c:v>
                </c:pt>
                <c:pt idx="7268">
                  <c:v>108</c:v>
                </c:pt>
                <c:pt idx="7269">
                  <c:v>108</c:v>
                </c:pt>
                <c:pt idx="7270">
                  <c:v>108</c:v>
                </c:pt>
                <c:pt idx="7271">
                  <c:v>108</c:v>
                </c:pt>
                <c:pt idx="7272">
                  <c:v>108</c:v>
                </c:pt>
                <c:pt idx="7273">
                  <c:v>108</c:v>
                </c:pt>
                <c:pt idx="7274">
                  <c:v>108</c:v>
                </c:pt>
                <c:pt idx="7275">
                  <c:v>107</c:v>
                </c:pt>
                <c:pt idx="7276">
                  <c:v>107</c:v>
                </c:pt>
                <c:pt idx="7277">
                  <c:v>107</c:v>
                </c:pt>
                <c:pt idx="7278">
                  <c:v>107</c:v>
                </c:pt>
                <c:pt idx="7279">
                  <c:v>107</c:v>
                </c:pt>
                <c:pt idx="7280">
                  <c:v>107</c:v>
                </c:pt>
                <c:pt idx="7281">
                  <c:v>107</c:v>
                </c:pt>
                <c:pt idx="7282">
                  <c:v>107</c:v>
                </c:pt>
                <c:pt idx="7283">
                  <c:v>107</c:v>
                </c:pt>
                <c:pt idx="7284">
                  <c:v>107</c:v>
                </c:pt>
                <c:pt idx="7285">
                  <c:v>107</c:v>
                </c:pt>
                <c:pt idx="7286">
                  <c:v>107</c:v>
                </c:pt>
                <c:pt idx="7287">
                  <c:v>107</c:v>
                </c:pt>
                <c:pt idx="7288">
                  <c:v>107</c:v>
                </c:pt>
                <c:pt idx="7289">
                  <c:v>107</c:v>
                </c:pt>
                <c:pt idx="7290">
                  <c:v>107</c:v>
                </c:pt>
                <c:pt idx="7291">
                  <c:v>107</c:v>
                </c:pt>
                <c:pt idx="7292">
                  <c:v>107</c:v>
                </c:pt>
                <c:pt idx="7293">
                  <c:v>107</c:v>
                </c:pt>
                <c:pt idx="7294">
                  <c:v>107</c:v>
                </c:pt>
                <c:pt idx="7295">
                  <c:v>107</c:v>
                </c:pt>
                <c:pt idx="7296">
                  <c:v>107</c:v>
                </c:pt>
                <c:pt idx="7297">
                  <c:v>107</c:v>
                </c:pt>
                <c:pt idx="7298">
                  <c:v>107</c:v>
                </c:pt>
                <c:pt idx="7299">
                  <c:v>107</c:v>
                </c:pt>
                <c:pt idx="7300">
                  <c:v>107</c:v>
                </c:pt>
                <c:pt idx="7301">
                  <c:v>107</c:v>
                </c:pt>
                <c:pt idx="7302">
                  <c:v>107</c:v>
                </c:pt>
                <c:pt idx="7303">
                  <c:v>107</c:v>
                </c:pt>
                <c:pt idx="7304">
                  <c:v>107</c:v>
                </c:pt>
                <c:pt idx="7305">
                  <c:v>107</c:v>
                </c:pt>
                <c:pt idx="7306">
                  <c:v>107</c:v>
                </c:pt>
                <c:pt idx="7307">
                  <c:v>107</c:v>
                </c:pt>
                <c:pt idx="7308">
                  <c:v>107</c:v>
                </c:pt>
                <c:pt idx="7309">
                  <c:v>107</c:v>
                </c:pt>
                <c:pt idx="7310">
                  <c:v>107</c:v>
                </c:pt>
                <c:pt idx="7311">
                  <c:v>107</c:v>
                </c:pt>
                <c:pt idx="7312">
                  <c:v>107</c:v>
                </c:pt>
                <c:pt idx="7313">
                  <c:v>107</c:v>
                </c:pt>
                <c:pt idx="7314">
                  <c:v>107</c:v>
                </c:pt>
                <c:pt idx="7315">
                  <c:v>107</c:v>
                </c:pt>
                <c:pt idx="7316">
                  <c:v>107</c:v>
                </c:pt>
                <c:pt idx="7317">
                  <c:v>107</c:v>
                </c:pt>
                <c:pt idx="7318">
                  <c:v>107</c:v>
                </c:pt>
                <c:pt idx="7319">
                  <c:v>107</c:v>
                </c:pt>
                <c:pt idx="7320">
                  <c:v>107</c:v>
                </c:pt>
                <c:pt idx="7321">
                  <c:v>107</c:v>
                </c:pt>
                <c:pt idx="7322">
                  <c:v>107</c:v>
                </c:pt>
                <c:pt idx="7323">
                  <c:v>106</c:v>
                </c:pt>
                <c:pt idx="7324">
                  <c:v>106</c:v>
                </c:pt>
                <c:pt idx="7325">
                  <c:v>106</c:v>
                </c:pt>
                <c:pt idx="7326">
                  <c:v>106</c:v>
                </c:pt>
                <c:pt idx="7327">
                  <c:v>106</c:v>
                </c:pt>
                <c:pt idx="7328">
                  <c:v>106</c:v>
                </c:pt>
                <c:pt idx="7329">
                  <c:v>106</c:v>
                </c:pt>
                <c:pt idx="7330">
                  <c:v>106</c:v>
                </c:pt>
                <c:pt idx="7331">
                  <c:v>106</c:v>
                </c:pt>
                <c:pt idx="7332">
                  <c:v>106</c:v>
                </c:pt>
                <c:pt idx="7333">
                  <c:v>106</c:v>
                </c:pt>
                <c:pt idx="7334">
                  <c:v>106</c:v>
                </c:pt>
                <c:pt idx="7335">
                  <c:v>106</c:v>
                </c:pt>
                <c:pt idx="7336">
                  <c:v>106</c:v>
                </c:pt>
                <c:pt idx="7337">
                  <c:v>106</c:v>
                </c:pt>
                <c:pt idx="7338">
                  <c:v>106</c:v>
                </c:pt>
                <c:pt idx="7339">
                  <c:v>106</c:v>
                </c:pt>
                <c:pt idx="7340">
                  <c:v>106</c:v>
                </c:pt>
                <c:pt idx="7341">
                  <c:v>106</c:v>
                </c:pt>
                <c:pt idx="7342">
                  <c:v>106</c:v>
                </c:pt>
                <c:pt idx="7343">
                  <c:v>106</c:v>
                </c:pt>
                <c:pt idx="7344">
                  <c:v>106</c:v>
                </c:pt>
                <c:pt idx="7345">
                  <c:v>106</c:v>
                </c:pt>
                <c:pt idx="7346">
                  <c:v>106</c:v>
                </c:pt>
                <c:pt idx="7347">
                  <c:v>106</c:v>
                </c:pt>
                <c:pt idx="7348">
                  <c:v>106</c:v>
                </c:pt>
                <c:pt idx="7349">
                  <c:v>106</c:v>
                </c:pt>
                <c:pt idx="7350">
                  <c:v>106</c:v>
                </c:pt>
                <c:pt idx="7351">
                  <c:v>106</c:v>
                </c:pt>
                <c:pt idx="7352">
                  <c:v>106</c:v>
                </c:pt>
                <c:pt idx="7353">
                  <c:v>106</c:v>
                </c:pt>
                <c:pt idx="7354">
                  <c:v>106</c:v>
                </c:pt>
                <c:pt idx="7355">
                  <c:v>106</c:v>
                </c:pt>
                <c:pt idx="7356">
                  <c:v>106</c:v>
                </c:pt>
                <c:pt idx="7357">
                  <c:v>106</c:v>
                </c:pt>
                <c:pt idx="7358">
                  <c:v>106</c:v>
                </c:pt>
                <c:pt idx="7359">
                  <c:v>106</c:v>
                </c:pt>
                <c:pt idx="7360">
                  <c:v>106</c:v>
                </c:pt>
                <c:pt idx="7361">
                  <c:v>106</c:v>
                </c:pt>
                <c:pt idx="7362">
                  <c:v>106</c:v>
                </c:pt>
                <c:pt idx="7363">
                  <c:v>105</c:v>
                </c:pt>
                <c:pt idx="7364">
                  <c:v>105</c:v>
                </c:pt>
                <c:pt idx="7365">
                  <c:v>105</c:v>
                </c:pt>
                <c:pt idx="7366">
                  <c:v>105</c:v>
                </c:pt>
                <c:pt idx="7367">
                  <c:v>105</c:v>
                </c:pt>
                <c:pt idx="7368">
                  <c:v>105</c:v>
                </c:pt>
                <c:pt idx="7369">
                  <c:v>105</c:v>
                </c:pt>
                <c:pt idx="7370">
                  <c:v>105</c:v>
                </c:pt>
                <c:pt idx="7371">
                  <c:v>105</c:v>
                </c:pt>
                <c:pt idx="7372">
                  <c:v>105</c:v>
                </c:pt>
                <c:pt idx="7373">
                  <c:v>105</c:v>
                </c:pt>
                <c:pt idx="7374">
                  <c:v>105</c:v>
                </c:pt>
                <c:pt idx="7375">
                  <c:v>105</c:v>
                </c:pt>
                <c:pt idx="7376">
                  <c:v>105</c:v>
                </c:pt>
                <c:pt idx="7377">
                  <c:v>105</c:v>
                </c:pt>
                <c:pt idx="7378">
                  <c:v>105</c:v>
                </c:pt>
                <c:pt idx="7379">
                  <c:v>105</c:v>
                </c:pt>
                <c:pt idx="7380">
                  <c:v>105</c:v>
                </c:pt>
                <c:pt idx="7381">
                  <c:v>105</c:v>
                </c:pt>
                <c:pt idx="7382">
                  <c:v>105</c:v>
                </c:pt>
                <c:pt idx="7383">
                  <c:v>105</c:v>
                </c:pt>
                <c:pt idx="7384">
                  <c:v>105</c:v>
                </c:pt>
                <c:pt idx="7385">
                  <c:v>105</c:v>
                </c:pt>
                <c:pt idx="7386">
                  <c:v>105</c:v>
                </c:pt>
                <c:pt idx="7387">
                  <c:v>105</c:v>
                </c:pt>
                <c:pt idx="7388">
                  <c:v>105</c:v>
                </c:pt>
                <c:pt idx="7389">
                  <c:v>105</c:v>
                </c:pt>
                <c:pt idx="7390">
                  <c:v>105</c:v>
                </c:pt>
                <c:pt idx="7391">
                  <c:v>105</c:v>
                </c:pt>
                <c:pt idx="7392">
                  <c:v>105</c:v>
                </c:pt>
                <c:pt idx="7393">
                  <c:v>105</c:v>
                </c:pt>
                <c:pt idx="7394">
                  <c:v>105</c:v>
                </c:pt>
                <c:pt idx="7395">
                  <c:v>105</c:v>
                </c:pt>
                <c:pt idx="7396">
                  <c:v>105</c:v>
                </c:pt>
                <c:pt idx="7397">
                  <c:v>105</c:v>
                </c:pt>
                <c:pt idx="7398">
                  <c:v>105</c:v>
                </c:pt>
                <c:pt idx="7399">
                  <c:v>105</c:v>
                </c:pt>
                <c:pt idx="7400">
                  <c:v>105</c:v>
                </c:pt>
                <c:pt idx="7401">
                  <c:v>105</c:v>
                </c:pt>
                <c:pt idx="7402">
                  <c:v>105</c:v>
                </c:pt>
                <c:pt idx="7403">
                  <c:v>104</c:v>
                </c:pt>
                <c:pt idx="7404">
                  <c:v>104</c:v>
                </c:pt>
                <c:pt idx="7405">
                  <c:v>104</c:v>
                </c:pt>
                <c:pt idx="7406">
                  <c:v>104</c:v>
                </c:pt>
                <c:pt idx="7407">
                  <c:v>104</c:v>
                </c:pt>
                <c:pt idx="7408">
                  <c:v>104</c:v>
                </c:pt>
                <c:pt idx="7409">
                  <c:v>104</c:v>
                </c:pt>
                <c:pt idx="7410">
                  <c:v>104</c:v>
                </c:pt>
                <c:pt idx="7411">
                  <c:v>104</c:v>
                </c:pt>
                <c:pt idx="7412">
                  <c:v>104</c:v>
                </c:pt>
                <c:pt idx="7413">
                  <c:v>104</c:v>
                </c:pt>
                <c:pt idx="7414">
                  <c:v>104</c:v>
                </c:pt>
                <c:pt idx="7415">
                  <c:v>104</c:v>
                </c:pt>
                <c:pt idx="7416">
                  <c:v>104</c:v>
                </c:pt>
                <c:pt idx="7417">
                  <c:v>104</c:v>
                </c:pt>
                <c:pt idx="7418">
                  <c:v>104</c:v>
                </c:pt>
                <c:pt idx="7419">
                  <c:v>104</c:v>
                </c:pt>
                <c:pt idx="7420">
                  <c:v>104</c:v>
                </c:pt>
                <c:pt idx="7421">
                  <c:v>104</c:v>
                </c:pt>
                <c:pt idx="7422">
                  <c:v>104</c:v>
                </c:pt>
                <c:pt idx="7423">
                  <c:v>104</c:v>
                </c:pt>
                <c:pt idx="7424">
                  <c:v>104</c:v>
                </c:pt>
                <c:pt idx="7425">
                  <c:v>104</c:v>
                </c:pt>
                <c:pt idx="7426">
                  <c:v>104</c:v>
                </c:pt>
                <c:pt idx="7427">
                  <c:v>104</c:v>
                </c:pt>
                <c:pt idx="7428">
                  <c:v>104</c:v>
                </c:pt>
                <c:pt idx="7429">
                  <c:v>104</c:v>
                </c:pt>
                <c:pt idx="7430">
                  <c:v>104</c:v>
                </c:pt>
                <c:pt idx="7431">
                  <c:v>104</c:v>
                </c:pt>
                <c:pt idx="7432">
                  <c:v>104</c:v>
                </c:pt>
                <c:pt idx="7433">
                  <c:v>104</c:v>
                </c:pt>
                <c:pt idx="7434">
                  <c:v>104</c:v>
                </c:pt>
                <c:pt idx="7435">
                  <c:v>104</c:v>
                </c:pt>
                <c:pt idx="7436">
                  <c:v>104</c:v>
                </c:pt>
                <c:pt idx="7437">
                  <c:v>104</c:v>
                </c:pt>
                <c:pt idx="7438">
                  <c:v>104</c:v>
                </c:pt>
                <c:pt idx="7439">
                  <c:v>104</c:v>
                </c:pt>
                <c:pt idx="7440">
                  <c:v>104</c:v>
                </c:pt>
                <c:pt idx="7441">
                  <c:v>104</c:v>
                </c:pt>
                <c:pt idx="7442">
                  <c:v>103</c:v>
                </c:pt>
                <c:pt idx="7443">
                  <c:v>103</c:v>
                </c:pt>
                <c:pt idx="7444">
                  <c:v>103</c:v>
                </c:pt>
                <c:pt idx="7445">
                  <c:v>103</c:v>
                </c:pt>
                <c:pt idx="7446">
                  <c:v>103</c:v>
                </c:pt>
                <c:pt idx="7447">
                  <c:v>103</c:v>
                </c:pt>
                <c:pt idx="7448">
                  <c:v>103</c:v>
                </c:pt>
                <c:pt idx="7449">
                  <c:v>103</c:v>
                </c:pt>
                <c:pt idx="7450">
                  <c:v>103</c:v>
                </c:pt>
                <c:pt idx="7451">
                  <c:v>103</c:v>
                </c:pt>
                <c:pt idx="7452">
                  <c:v>103</c:v>
                </c:pt>
                <c:pt idx="7453">
                  <c:v>103</c:v>
                </c:pt>
                <c:pt idx="7454">
                  <c:v>103</c:v>
                </c:pt>
                <c:pt idx="7455">
                  <c:v>103</c:v>
                </c:pt>
                <c:pt idx="7456">
                  <c:v>103</c:v>
                </c:pt>
                <c:pt idx="7457">
                  <c:v>103</c:v>
                </c:pt>
                <c:pt idx="7458">
                  <c:v>103</c:v>
                </c:pt>
                <c:pt idx="7459">
                  <c:v>103</c:v>
                </c:pt>
                <c:pt idx="7460">
                  <c:v>103</c:v>
                </c:pt>
                <c:pt idx="7461">
                  <c:v>103</c:v>
                </c:pt>
                <c:pt idx="7462">
                  <c:v>103</c:v>
                </c:pt>
                <c:pt idx="7463">
                  <c:v>103</c:v>
                </c:pt>
                <c:pt idx="7464">
                  <c:v>103</c:v>
                </c:pt>
                <c:pt idx="7465">
                  <c:v>103</c:v>
                </c:pt>
                <c:pt idx="7466">
                  <c:v>103</c:v>
                </c:pt>
                <c:pt idx="7467">
                  <c:v>103</c:v>
                </c:pt>
                <c:pt idx="7468">
                  <c:v>103</c:v>
                </c:pt>
                <c:pt idx="7469">
                  <c:v>103</c:v>
                </c:pt>
                <c:pt idx="7470">
                  <c:v>103</c:v>
                </c:pt>
                <c:pt idx="7471">
                  <c:v>103</c:v>
                </c:pt>
                <c:pt idx="7472">
                  <c:v>102</c:v>
                </c:pt>
                <c:pt idx="7473">
                  <c:v>102</c:v>
                </c:pt>
                <c:pt idx="7474">
                  <c:v>102</c:v>
                </c:pt>
                <c:pt idx="7475">
                  <c:v>102</c:v>
                </c:pt>
                <c:pt idx="7476">
                  <c:v>102</c:v>
                </c:pt>
                <c:pt idx="7477">
                  <c:v>102</c:v>
                </c:pt>
                <c:pt idx="7478">
                  <c:v>102</c:v>
                </c:pt>
                <c:pt idx="7479">
                  <c:v>102</c:v>
                </c:pt>
                <c:pt idx="7480">
                  <c:v>102</c:v>
                </c:pt>
                <c:pt idx="7481">
                  <c:v>102</c:v>
                </c:pt>
                <c:pt idx="7482">
                  <c:v>102</c:v>
                </c:pt>
                <c:pt idx="7483">
                  <c:v>102</c:v>
                </c:pt>
                <c:pt idx="7484">
                  <c:v>102</c:v>
                </c:pt>
                <c:pt idx="7485">
                  <c:v>102</c:v>
                </c:pt>
                <c:pt idx="7486">
                  <c:v>102</c:v>
                </c:pt>
                <c:pt idx="7487">
                  <c:v>102</c:v>
                </c:pt>
                <c:pt idx="7488">
                  <c:v>102</c:v>
                </c:pt>
                <c:pt idx="7489">
                  <c:v>102</c:v>
                </c:pt>
                <c:pt idx="7490">
                  <c:v>102</c:v>
                </c:pt>
                <c:pt idx="7491">
                  <c:v>102</c:v>
                </c:pt>
                <c:pt idx="7492">
                  <c:v>102</c:v>
                </c:pt>
                <c:pt idx="7493">
                  <c:v>102</c:v>
                </c:pt>
                <c:pt idx="7494">
                  <c:v>102</c:v>
                </c:pt>
                <c:pt idx="7495">
                  <c:v>102</c:v>
                </c:pt>
                <c:pt idx="7496">
                  <c:v>102</c:v>
                </c:pt>
                <c:pt idx="7497">
                  <c:v>102</c:v>
                </c:pt>
                <c:pt idx="7498">
                  <c:v>102</c:v>
                </c:pt>
                <c:pt idx="7499">
                  <c:v>102</c:v>
                </c:pt>
                <c:pt idx="7500">
                  <c:v>102</c:v>
                </c:pt>
                <c:pt idx="7501">
                  <c:v>102</c:v>
                </c:pt>
                <c:pt idx="7502">
                  <c:v>102</c:v>
                </c:pt>
                <c:pt idx="7503">
                  <c:v>102</c:v>
                </c:pt>
                <c:pt idx="7504">
                  <c:v>102</c:v>
                </c:pt>
                <c:pt idx="7505">
                  <c:v>102</c:v>
                </c:pt>
                <c:pt idx="7506">
                  <c:v>102</c:v>
                </c:pt>
                <c:pt idx="7507">
                  <c:v>102</c:v>
                </c:pt>
                <c:pt idx="7508">
                  <c:v>102</c:v>
                </c:pt>
                <c:pt idx="7509">
                  <c:v>102</c:v>
                </c:pt>
                <c:pt idx="7510">
                  <c:v>102</c:v>
                </c:pt>
                <c:pt idx="7511">
                  <c:v>102</c:v>
                </c:pt>
                <c:pt idx="7512">
                  <c:v>102</c:v>
                </c:pt>
                <c:pt idx="7513">
                  <c:v>102</c:v>
                </c:pt>
                <c:pt idx="7514">
                  <c:v>101</c:v>
                </c:pt>
                <c:pt idx="7515">
                  <c:v>101</c:v>
                </c:pt>
                <c:pt idx="7516">
                  <c:v>101</c:v>
                </c:pt>
                <c:pt idx="7517">
                  <c:v>101</c:v>
                </c:pt>
                <c:pt idx="7518">
                  <c:v>101</c:v>
                </c:pt>
                <c:pt idx="7519">
                  <c:v>101</c:v>
                </c:pt>
                <c:pt idx="7520">
                  <c:v>101</c:v>
                </c:pt>
                <c:pt idx="7521">
                  <c:v>101</c:v>
                </c:pt>
                <c:pt idx="7522">
                  <c:v>101</c:v>
                </c:pt>
                <c:pt idx="7523">
                  <c:v>101</c:v>
                </c:pt>
                <c:pt idx="7524">
                  <c:v>101</c:v>
                </c:pt>
                <c:pt idx="7525">
                  <c:v>101</c:v>
                </c:pt>
                <c:pt idx="7526">
                  <c:v>101</c:v>
                </c:pt>
                <c:pt idx="7527">
                  <c:v>101</c:v>
                </c:pt>
                <c:pt idx="7528">
                  <c:v>101</c:v>
                </c:pt>
                <c:pt idx="7529">
                  <c:v>101</c:v>
                </c:pt>
                <c:pt idx="7530">
                  <c:v>101</c:v>
                </c:pt>
                <c:pt idx="7531">
                  <c:v>101</c:v>
                </c:pt>
                <c:pt idx="7532">
                  <c:v>101</c:v>
                </c:pt>
                <c:pt idx="7533">
                  <c:v>101</c:v>
                </c:pt>
                <c:pt idx="7534">
                  <c:v>101</c:v>
                </c:pt>
                <c:pt idx="7535">
                  <c:v>101</c:v>
                </c:pt>
                <c:pt idx="7536">
                  <c:v>101</c:v>
                </c:pt>
                <c:pt idx="7537">
                  <c:v>101</c:v>
                </c:pt>
                <c:pt idx="7538">
                  <c:v>101</c:v>
                </c:pt>
                <c:pt idx="7539">
                  <c:v>101</c:v>
                </c:pt>
                <c:pt idx="7540">
                  <c:v>101</c:v>
                </c:pt>
                <c:pt idx="7541">
                  <c:v>101</c:v>
                </c:pt>
                <c:pt idx="7542">
                  <c:v>101</c:v>
                </c:pt>
                <c:pt idx="7543">
                  <c:v>101</c:v>
                </c:pt>
                <c:pt idx="7544">
                  <c:v>101</c:v>
                </c:pt>
                <c:pt idx="7545">
                  <c:v>101</c:v>
                </c:pt>
                <c:pt idx="7546">
                  <c:v>101</c:v>
                </c:pt>
                <c:pt idx="7547">
                  <c:v>101</c:v>
                </c:pt>
                <c:pt idx="7548">
                  <c:v>101</c:v>
                </c:pt>
                <c:pt idx="7549">
                  <c:v>101</c:v>
                </c:pt>
                <c:pt idx="7550">
                  <c:v>101</c:v>
                </c:pt>
                <c:pt idx="7551">
                  <c:v>101</c:v>
                </c:pt>
                <c:pt idx="7552">
                  <c:v>101</c:v>
                </c:pt>
                <c:pt idx="7553">
                  <c:v>101</c:v>
                </c:pt>
                <c:pt idx="7554">
                  <c:v>101</c:v>
                </c:pt>
                <c:pt idx="7555">
                  <c:v>101</c:v>
                </c:pt>
                <c:pt idx="7556">
                  <c:v>100</c:v>
                </c:pt>
                <c:pt idx="7557">
                  <c:v>100</c:v>
                </c:pt>
                <c:pt idx="7558">
                  <c:v>100</c:v>
                </c:pt>
                <c:pt idx="7559">
                  <c:v>100</c:v>
                </c:pt>
                <c:pt idx="7560">
                  <c:v>100</c:v>
                </c:pt>
                <c:pt idx="7561">
                  <c:v>100</c:v>
                </c:pt>
                <c:pt idx="7562">
                  <c:v>100</c:v>
                </c:pt>
                <c:pt idx="7563">
                  <c:v>100</c:v>
                </c:pt>
                <c:pt idx="7564">
                  <c:v>100</c:v>
                </c:pt>
                <c:pt idx="7565">
                  <c:v>100</c:v>
                </c:pt>
                <c:pt idx="7566">
                  <c:v>100</c:v>
                </c:pt>
                <c:pt idx="7567">
                  <c:v>100</c:v>
                </c:pt>
                <c:pt idx="7568">
                  <c:v>100</c:v>
                </c:pt>
                <c:pt idx="7569">
                  <c:v>100</c:v>
                </c:pt>
                <c:pt idx="7570">
                  <c:v>100</c:v>
                </c:pt>
                <c:pt idx="7571">
                  <c:v>100</c:v>
                </c:pt>
                <c:pt idx="7572">
                  <c:v>100</c:v>
                </c:pt>
                <c:pt idx="7573">
                  <c:v>100</c:v>
                </c:pt>
                <c:pt idx="7574">
                  <c:v>100</c:v>
                </c:pt>
                <c:pt idx="7575">
                  <c:v>100</c:v>
                </c:pt>
                <c:pt idx="7576">
                  <c:v>100</c:v>
                </c:pt>
                <c:pt idx="7577">
                  <c:v>100</c:v>
                </c:pt>
                <c:pt idx="7578">
                  <c:v>100</c:v>
                </c:pt>
                <c:pt idx="7579">
                  <c:v>100</c:v>
                </c:pt>
                <c:pt idx="7580">
                  <c:v>100</c:v>
                </c:pt>
                <c:pt idx="7581">
                  <c:v>100</c:v>
                </c:pt>
                <c:pt idx="7582">
                  <c:v>100</c:v>
                </c:pt>
                <c:pt idx="7583">
                  <c:v>100</c:v>
                </c:pt>
                <c:pt idx="7584">
                  <c:v>100</c:v>
                </c:pt>
                <c:pt idx="7585">
                  <c:v>100</c:v>
                </c:pt>
                <c:pt idx="7586">
                  <c:v>100</c:v>
                </c:pt>
                <c:pt idx="7587">
                  <c:v>100</c:v>
                </c:pt>
                <c:pt idx="7588">
                  <c:v>100</c:v>
                </c:pt>
                <c:pt idx="7589">
                  <c:v>100</c:v>
                </c:pt>
                <c:pt idx="7590">
                  <c:v>100</c:v>
                </c:pt>
                <c:pt idx="7591">
                  <c:v>100</c:v>
                </c:pt>
                <c:pt idx="7592">
                  <c:v>100</c:v>
                </c:pt>
                <c:pt idx="7593">
                  <c:v>100</c:v>
                </c:pt>
                <c:pt idx="7594">
                  <c:v>100</c:v>
                </c:pt>
                <c:pt idx="7595">
                  <c:v>100</c:v>
                </c:pt>
                <c:pt idx="7596">
                  <c:v>100</c:v>
                </c:pt>
                <c:pt idx="7597">
                  <c:v>100</c:v>
                </c:pt>
                <c:pt idx="7598">
                  <c:v>100</c:v>
                </c:pt>
                <c:pt idx="7599">
                  <c:v>100</c:v>
                </c:pt>
                <c:pt idx="7600">
                  <c:v>100</c:v>
                </c:pt>
                <c:pt idx="7601">
                  <c:v>100</c:v>
                </c:pt>
                <c:pt idx="7602">
                  <c:v>100</c:v>
                </c:pt>
                <c:pt idx="7603">
                  <c:v>100</c:v>
                </c:pt>
                <c:pt idx="7604">
                  <c:v>100</c:v>
                </c:pt>
                <c:pt idx="7605">
                  <c:v>100</c:v>
                </c:pt>
                <c:pt idx="7606">
                  <c:v>100</c:v>
                </c:pt>
                <c:pt idx="7607">
                  <c:v>100</c:v>
                </c:pt>
                <c:pt idx="7608">
                  <c:v>99</c:v>
                </c:pt>
                <c:pt idx="7609">
                  <c:v>99</c:v>
                </c:pt>
                <c:pt idx="7610">
                  <c:v>99</c:v>
                </c:pt>
                <c:pt idx="7611">
                  <c:v>99</c:v>
                </c:pt>
                <c:pt idx="7612">
                  <c:v>99</c:v>
                </c:pt>
                <c:pt idx="7613">
                  <c:v>99</c:v>
                </c:pt>
                <c:pt idx="7614">
                  <c:v>99</c:v>
                </c:pt>
                <c:pt idx="7615">
                  <c:v>99</c:v>
                </c:pt>
                <c:pt idx="7616">
                  <c:v>99</c:v>
                </c:pt>
                <c:pt idx="7617">
                  <c:v>99</c:v>
                </c:pt>
                <c:pt idx="7618">
                  <c:v>99</c:v>
                </c:pt>
                <c:pt idx="7619">
                  <c:v>99</c:v>
                </c:pt>
                <c:pt idx="7620">
                  <c:v>99</c:v>
                </c:pt>
                <c:pt idx="7621">
                  <c:v>99</c:v>
                </c:pt>
                <c:pt idx="7622">
                  <c:v>99</c:v>
                </c:pt>
                <c:pt idx="7623">
                  <c:v>99</c:v>
                </c:pt>
                <c:pt idx="7624">
                  <c:v>99</c:v>
                </c:pt>
                <c:pt idx="7625">
                  <c:v>99</c:v>
                </c:pt>
                <c:pt idx="7626">
                  <c:v>99</c:v>
                </c:pt>
                <c:pt idx="7627">
                  <c:v>99</c:v>
                </c:pt>
                <c:pt idx="7628">
                  <c:v>99</c:v>
                </c:pt>
                <c:pt idx="7629">
                  <c:v>99</c:v>
                </c:pt>
                <c:pt idx="7630">
                  <c:v>99</c:v>
                </c:pt>
                <c:pt idx="7631">
                  <c:v>99</c:v>
                </c:pt>
                <c:pt idx="7632">
                  <c:v>99</c:v>
                </c:pt>
                <c:pt idx="7633">
                  <c:v>99</c:v>
                </c:pt>
                <c:pt idx="7634">
                  <c:v>99</c:v>
                </c:pt>
                <c:pt idx="7635">
                  <c:v>99</c:v>
                </c:pt>
                <c:pt idx="7636">
                  <c:v>99</c:v>
                </c:pt>
                <c:pt idx="7637">
                  <c:v>99</c:v>
                </c:pt>
                <c:pt idx="7638">
                  <c:v>99</c:v>
                </c:pt>
                <c:pt idx="7639">
                  <c:v>99</c:v>
                </c:pt>
                <c:pt idx="7640">
                  <c:v>99</c:v>
                </c:pt>
                <c:pt idx="7641">
                  <c:v>99</c:v>
                </c:pt>
                <c:pt idx="7642">
                  <c:v>99</c:v>
                </c:pt>
                <c:pt idx="7643">
                  <c:v>99</c:v>
                </c:pt>
                <c:pt idx="7644">
                  <c:v>99</c:v>
                </c:pt>
                <c:pt idx="7645">
                  <c:v>99</c:v>
                </c:pt>
                <c:pt idx="7646">
                  <c:v>99</c:v>
                </c:pt>
                <c:pt idx="7647">
                  <c:v>99</c:v>
                </c:pt>
                <c:pt idx="7648">
                  <c:v>99</c:v>
                </c:pt>
                <c:pt idx="7649">
                  <c:v>99</c:v>
                </c:pt>
                <c:pt idx="7650">
                  <c:v>99</c:v>
                </c:pt>
                <c:pt idx="7651">
                  <c:v>99</c:v>
                </c:pt>
                <c:pt idx="7652">
                  <c:v>99</c:v>
                </c:pt>
                <c:pt idx="7653">
                  <c:v>98</c:v>
                </c:pt>
                <c:pt idx="7654">
                  <c:v>98</c:v>
                </c:pt>
                <c:pt idx="7655">
                  <c:v>98</c:v>
                </c:pt>
                <c:pt idx="7656">
                  <c:v>98</c:v>
                </c:pt>
                <c:pt idx="7657">
                  <c:v>98</c:v>
                </c:pt>
                <c:pt idx="7658">
                  <c:v>98</c:v>
                </c:pt>
                <c:pt idx="7659">
                  <c:v>98</c:v>
                </c:pt>
                <c:pt idx="7660">
                  <c:v>98</c:v>
                </c:pt>
                <c:pt idx="7661">
                  <c:v>98</c:v>
                </c:pt>
                <c:pt idx="7662">
                  <c:v>98</c:v>
                </c:pt>
                <c:pt idx="7663">
                  <c:v>98</c:v>
                </c:pt>
                <c:pt idx="7664">
                  <c:v>98</c:v>
                </c:pt>
                <c:pt idx="7665">
                  <c:v>98</c:v>
                </c:pt>
                <c:pt idx="7666">
                  <c:v>98</c:v>
                </c:pt>
                <c:pt idx="7667">
                  <c:v>98</c:v>
                </c:pt>
                <c:pt idx="7668">
                  <c:v>98</c:v>
                </c:pt>
                <c:pt idx="7669">
                  <c:v>98</c:v>
                </c:pt>
                <c:pt idx="7670">
                  <c:v>98</c:v>
                </c:pt>
                <c:pt idx="7671">
                  <c:v>98</c:v>
                </c:pt>
                <c:pt idx="7672">
                  <c:v>98</c:v>
                </c:pt>
                <c:pt idx="7673">
                  <c:v>98</c:v>
                </c:pt>
                <c:pt idx="7674">
                  <c:v>98</c:v>
                </c:pt>
                <c:pt idx="7675">
                  <c:v>98</c:v>
                </c:pt>
                <c:pt idx="7676">
                  <c:v>98</c:v>
                </c:pt>
                <c:pt idx="7677">
                  <c:v>98</c:v>
                </c:pt>
                <c:pt idx="7678">
                  <c:v>98</c:v>
                </c:pt>
                <c:pt idx="7679">
                  <c:v>98</c:v>
                </c:pt>
                <c:pt idx="7680">
                  <c:v>98</c:v>
                </c:pt>
                <c:pt idx="7681">
                  <c:v>98</c:v>
                </c:pt>
                <c:pt idx="7682">
                  <c:v>98</c:v>
                </c:pt>
                <c:pt idx="7683">
                  <c:v>98</c:v>
                </c:pt>
                <c:pt idx="7684">
                  <c:v>98</c:v>
                </c:pt>
                <c:pt idx="7685">
                  <c:v>98</c:v>
                </c:pt>
                <c:pt idx="7686">
                  <c:v>98</c:v>
                </c:pt>
                <c:pt idx="7687">
                  <c:v>98</c:v>
                </c:pt>
                <c:pt idx="7688">
                  <c:v>98</c:v>
                </c:pt>
                <c:pt idx="7689">
                  <c:v>98</c:v>
                </c:pt>
                <c:pt idx="7690">
                  <c:v>98</c:v>
                </c:pt>
                <c:pt idx="7691">
                  <c:v>98</c:v>
                </c:pt>
                <c:pt idx="7692">
                  <c:v>98</c:v>
                </c:pt>
                <c:pt idx="7693">
                  <c:v>98</c:v>
                </c:pt>
                <c:pt idx="7694">
                  <c:v>98</c:v>
                </c:pt>
                <c:pt idx="7695">
                  <c:v>98</c:v>
                </c:pt>
                <c:pt idx="7696">
                  <c:v>98</c:v>
                </c:pt>
                <c:pt idx="7697">
                  <c:v>98</c:v>
                </c:pt>
                <c:pt idx="7698">
                  <c:v>97</c:v>
                </c:pt>
                <c:pt idx="7699">
                  <c:v>97</c:v>
                </c:pt>
                <c:pt idx="7700">
                  <c:v>97</c:v>
                </c:pt>
                <c:pt idx="7701">
                  <c:v>97</c:v>
                </c:pt>
                <c:pt idx="7702">
                  <c:v>97</c:v>
                </c:pt>
                <c:pt idx="7703">
                  <c:v>97</c:v>
                </c:pt>
                <c:pt idx="7704">
                  <c:v>97</c:v>
                </c:pt>
                <c:pt idx="7705">
                  <c:v>97</c:v>
                </c:pt>
                <c:pt idx="7706">
                  <c:v>97</c:v>
                </c:pt>
                <c:pt idx="7707">
                  <c:v>97</c:v>
                </c:pt>
                <c:pt idx="7708">
                  <c:v>97</c:v>
                </c:pt>
                <c:pt idx="7709">
                  <c:v>97</c:v>
                </c:pt>
                <c:pt idx="7710">
                  <c:v>97</c:v>
                </c:pt>
                <c:pt idx="7711">
                  <c:v>97</c:v>
                </c:pt>
                <c:pt idx="7712">
                  <c:v>97</c:v>
                </c:pt>
                <c:pt idx="7713">
                  <c:v>97</c:v>
                </c:pt>
                <c:pt idx="7714">
                  <c:v>97</c:v>
                </c:pt>
                <c:pt idx="7715">
                  <c:v>97</c:v>
                </c:pt>
                <c:pt idx="7716">
                  <c:v>97</c:v>
                </c:pt>
                <c:pt idx="7717">
                  <c:v>97</c:v>
                </c:pt>
                <c:pt idx="7718">
                  <c:v>97</c:v>
                </c:pt>
                <c:pt idx="7719">
                  <c:v>97</c:v>
                </c:pt>
                <c:pt idx="7720">
                  <c:v>97</c:v>
                </c:pt>
                <c:pt idx="7721">
                  <c:v>97</c:v>
                </c:pt>
                <c:pt idx="7722">
                  <c:v>97</c:v>
                </c:pt>
                <c:pt idx="7723">
                  <c:v>97</c:v>
                </c:pt>
                <c:pt idx="7724">
                  <c:v>97</c:v>
                </c:pt>
                <c:pt idx="7725">
                  <c:v>97</c:v>
                </c:pt>
                <c:pt idx="7726">
                  <c:v>97</c:v>
                </c:pt>
                <c:pt idx="7727">
                  <c:v>97</c:v>
                </c:pt>
                <c:pt idx="7728">
                  <c:v>97</c:v>
                </c:pt>
                <c:pt idx="7729">
                  <c:v>96</c:v>
                </c:pt>
                <c:pt idx="7730">
                  <c:v>96</c:v>
                </c:pt>
                <c:pt idx="7731">
                  <c:v>96</c:v>
                </c:pt>
                <c:pt idx="7732">
                  <c:v>96</c:v>
                </c:pt>
                <c:pt idx="7733">
                  <c:v>96</c:v>
                </c:pt>
                <c:pt idx="7734">
                  <c:v>96</c:v>
                </c:pt>
                <c:pt idx="7735">
                  <c:v>96</c:v>
                </c:pt>
                <c:pt idx="7736">
                  <c:v>96</c:v>
                </c:pt>
                <c:pt idx="7737">
                  <c:v>96</c:v>
                </c:pt>
                <c:pt idx="7738">
                  <c:v>96</c:v>
                </c:pt>
                <c:pt idx="7739">
                  <c:v>96</c:v>
                </c:pt>
                <c:pt idx="7740">
                  <c:v>96</c:v>
                </c:pt>
                <c:pt idx="7741">
                  <c:v>96</c:v>
                </c:pt>
                <c:pt idx="7742">
                  <c:v>96</c:v>
                </c:pt>
                <c:pt idx="7743">
                  <c:v>96</c:v>
                </c:pt>
                <c:pt idx="7744">
                  <c:v>96</c:v>
                </c:pt>
                <c:pt idx="7745">
                  <c:v>96</c:v>
                </c:pt>
                <c:pt idx="7746">
                  <c:v>96</c:v>
                </c:pt>
                <c:pt idx="7747">
                  <c:v>96</c:v>
                </c:pt>
                <c:pt idx="7748">
                  <c:v>96</c:v>
                </c:pt>
                <c:pt idx="7749">
                  <c:v>96</c:v>
                </c:pt>
                <c:pt idx="7750">
                  <c:v>96</c:v>
                </c:pt>
                <c:pt idx="7751">
                  <c:v>96</c:v>
                </c:pt>
                <c:pt idx="7752">
                  <c:v>96</c:v>
                </c:pt>
                <c:pt idx="7753">
                  <c:v>96</c:v>
                </c:pt>
                <c:pt idx="7754">
                  <c:v>96</c:v>
                </c:pt>
                <c:pt idx="7755">
                  <c:v>96</c:v>
                </c:pt>
                <c:pt idx="7756">
                  <c:v>96</c:v>
                </c:pt>
                <c:pt idx="7757">
                  <c:v>96</c:v>
                </c:pt>
                <c:pt idx="7758">
                  <c:v>96</c:v>
                </c:pt>
                <c:pt idx="7759">
                  <c:v>96</c:v>
                </c:pt>
                <c:pt idx="7760">
                  <c:v>96</c:v>
                </c:pt>
                <c:pt idx="7761">
                  <c:v>96</c:v>
                </c:pt>
                <c:pt idx="7762">
                  <c:v>96</c:v>
                </c:pt>
                <c:pt idx="7763">
                  <c:v>96</c:v>
                </c:pt>
                <c:pt idx="7764">
                  <c:v>96</c:v>
                </c:pt>
                <c:pt idx="7765">
                  <c:v>96</c:v>
                </c:pt>
                <c:pt idx="7766">
                  <c:v>96</c:v>
                </c:pt>
                <c:pt idx="7767">
                  <c:v>96</c:v>
                </c:pt>
                <c:pt idx="7768">
                  <c:v>96</c:v>
                </c:pt>
                <c:pt idx="7769">
                  <c:v>96</c:v>
                </c:pt>
                <c:pt idx="7770">
                  <c:v>96</c:v>
                </c:pt>
                <c:pt idx="7771">
                  <c:v>96</c:v>
                </c:pt>
                <c:pt idx="7772">
                  <c:v>96</c:v>
                </c:pt>
                <c:pt idx="7773">
                  <c:v>96</c:v>
                </c:pt>
                <c:pt idx="7774">
                  <c:v>96</c:v>
                </c:pt>
                <c:pt idx="7775">
                  <c:v>96</c:v>
                </c:pt>
                <c:pt idx="7776">
                  <c:v>96</c:v>
                </c:pt>
                <c:pt idx="7777">
                  <c:v>96</c:v>
                </c:pt>
                <c:pt idx="7778">
                  <c:v>96</c:v>
                </c:pt>
                <c:pt idx="7779">
                  <c:v>96</c:v>
                </c:pt>
                <c:pt idx="7780">
                  <c:v>95</c:v>
                </c:pt>
                <c:pt idx="7781">
                  <c:v>95</c:v>
                </c:pt>
                <c:pt idx="7782">
                  <c:v>95</c:v>
                </c:pt>
                <c:pt idx="7783">
                  <c:v>95</c:v>
                </c:pt>
                <c:pt idx="7784">
                  <c:v>95</c:v>
                </c:pt>
                <c:pt idx="7785">
                  <c:v>95</c:v>
                </c:pt>
                <c:pt idx="7786">
                  <c:v>95</c:v>
                </c:pt>
                <c:pt idx="7787">
                  <c:v>95</c:v>
                </c:pt>
                <c:pt idx="7788">
                  <c:v>95</c:v>
                </c:pt>
                <c:pt idx="7789">
                  <c:v>95</c:v>
                </c:pt>
                <c:pt idx="7790">
                  <c:v>95</c:v>
                </c:pt>
                <c:pt idx="7791">
                  <c:v>95</c:v>
                </c:pt>
                <c:pt idx="7792">
                  <c:v>95</c:v>
                </c:pt>
                <c:pt idx="7793">
                  <c:v>95</c:v>
                </c:pt>
                <c:pt idx="7794">
                  <c:v>95</c:v>
                </c:pt>
                <c:pt idx="7795">
                  <c:v>95</c:v>
                </c:pt>
                <c:pt idx="7796">
                  <c:v>95</c:v>
                </c:pt>
                <c:pt idx="7797">
                  <c:v>95</c:v>
                </c:pt>
                <c:pt idx="7798">
                  <c:v>95</c:v>
                </c:pt>
                <c:pt idx="7799">
                  <c:v>95</c:v>
                </c:pt>
                <c:pt idx="7800">
                  <c:v>95</c:v>
                </c:pt>
                <c:pt idx="7801">
                  <c:v>95</c:v>
                </c:pt>
                <c:pt idx="7802">
                  <c:v>95</c:v>
                </c:pt>
                <c:pt idx="7803">
                  <c:v>95</c:v>
                </c:pt>
                <c:pt idx="7804">
                  <c:v>95</c:v>
                </c:pt>
                <c:pt idx="7805">
                  <c:v>95</c:v>
                </c:pt>
                <c:pt idx="7806">
                  <c:v>95</c:v>
                </c:pt>
                <c:pt idx="7807">
                  <c:v>95</c:v>
                </c:pt>
                <c:pt idx="7808">
                  <c:v>95</c:v>
                </c:pt>
                <c:pt idx="7809">
                  <c:v>95</c:v>
                </c:pt>
                <c:pt idx="7810">
                  <c:v>95</c:v>
                </c:pt>
                <c:pt idx="7811">
                  <c:v>95</c:v>
                </c:pt>
                <c:pt idx="7812">
                  <c:v>95</c:v>
                </c:pt>
                <c:pt idx="7813">
                  <c:v>95</c:v>
                </c:pt>
                <c:pt idx="7814">
                  <c:v>95</c:v>
                </c:pt>
                <c:pt idx="7815">
                  <c:v>95</c:v>
                </c:pt>
                <c:pt idx="7816">
                  <c:v>95</c:v>
                </c:pt>
                <c:pt idx="7817">
                  <c:v>95</c:v>
                </c:pt>
                <c:pt idx="7818">
                  <c:v>95</c:v>
                </c:pt>
                <c:pt idx="7819">
                  <c:v>95</c:v>
                </c:pt>
                <c:pt idx="7820">
                  <c:v>95</c:v>
                </c:pt>
                <c:pt idx="7821">
                  <c:v>95</c:v>
                </c:pt>
                <c:pt idx="7822">
                  <c:v>95</c:v>
                </c:pt>
                <c:pt idx="7823">
                  <c:v>95</c:v>
                </c:pt>
                <c:pt idx="7824">
                  <c:v>94</c:v>
                </c:pt>
                <c:pt idx="7825">
                  <c:v>94</c:v>
                </c:pt>
                <c:pt idx="7826">
                  <c:v>94</c:v>
                </c:pt>
                <c:pt idx="7827">
                  <c:v>94</c:v>
                </c:pt>
                <c:pt idx="7828">
                  <c:v>94</c:v>
                </c:pt>
                <c:pt idx="7829">
                  <c:v>94</c:v>
                </c:pt>
                <c:pt idx="7830">
                  <c:v>94</c:v>
                </c:pt>
                <c:pt idx="7831">
                  <c:v>94</c:v>
                </c:pt>
                <c:pt idx="7832">
                  <c:v>94</c:v>
                </c:pt>
                <c:pt idx="7833">
                  <c:v>94</c:v>
                </c:pt>
                <c:pt idx="7834">
                  <c:v>94</c:v>
                </c:pt>
                <c:pt idx="7835">
                  <c:v>94</c:v>
                </c:pt>
                <c:pt idx="7836">
                  <c:v>94</c:v>
                </c:pt>
                <c:pt idx="7837">
                  <c:v>94</c:v>
                </c:pt>
                <c:pt idx="7838">
                  <c:v>94</c:v>
                </c:pt>
                <c:pt idx="7839">
                  <c:v>94</c:v>
                </c:pt>
                <c:pt idx="7840">
                  <c:v>94</c:v>
                </c:pt>
                <c:pt idx="7841">
                  <c:v>94</c:v>
                </c:pt>
                <c:pt idx="7842">
                  <c:v>94</c:v>
                </c:pt>
                <c:pt idx="7843">
                  <c:v>94</c:v>
                </c:pt>
                <c:pt idx="7844">
                  <c:v>94</c:v>
                </c:pt>
                <c:pt idx="7845">
                  <c:v>94</c:v>
                </c:pt>
                <c:pt idx="7846">
                  <c:v>94</c:v>
                </c:pt>
                <c:pt idx="7847">
                  <c:v>94</c:v>
                </c:pt>
                <c:pt idx="7848">
                  <c:v>94</c:v>
                </c:pt>
                <c:pt idx="7849">
                  <c:v>94</c:v>
                </c:pt>
                <c:pt idx="7850">
                  <c:v>94</c:v>
                </c:pt>
                <c:pt idx="7851">
                  <c:v>94</c:v>
                </c:pt>
                <c:pt idx="7852">
                  <c:v>94</c:v>
                </c:pt>
                <c:pt idx="7853">
                  <c:v>94</c:v>
                </c:pt>
                <c:pt idx="7854">
                  <c:v>94</c:v>
                </c:pt>
                <c:pt idx="7855">
                  <c:v>94</c:v>
                </c:pt>
                <c:pt idx="7856">
                  <c:v>94</c:v>
                </c:pt>
                <c:pt idx="7857">
                  <c:v>94</c:v>
                </c:pt>
                <c:pt idx="7858">
                  <c:v>94</c:v>
                </c:pt>
                <c:pt idx="7859">
                  <c:v>94</c:v>
                </c:pt>
                <c:pt idx="7860">
                  <c:v>94</c:v>
                </c:pt>
                <c:pt idx="7861">
                  <c:v>94</c:v>
                </c:pt>
                <c:pt idx="7862">
                  <c:v>94</c:v>
                </c:pt>
                <c:pt idx="7863">
                  <c:v>94</c:v>
                </c:pt>
                <c:pt idx="7864">
                  <c:v>94</c:v>
                </c:pt>
                <c:pt idx="7865">
                  <c:v>94</c:v>
                </c:pt>
                <c:pt idx="7866">
                  <c:v>94</c:v>
                </c:pt>
                <c:pt idx="7867">
                  <c:v>94</c:v>
                </c:pt>
                <c:pt idx="7868">
                  <c:v>94</c:v>
                </c:pt>
                <c:pt idx="7869">
                  <c:v>94</c:v>
                </c:pt>
                <c:pt idx="7870">
                  <c:v>94</c:v>
                </c:pt>
                <c:pt idx="7871">
                  <c:v>94</c:v>
                </c:pt>
                <c:pt idx="7872">
                  <c:v>94</c:v>
                </c:pt>
                <c:pt idx="7873">
                  <c:v>94</c:v>
                </c:pt>
                <c:pt idx="7874">
                  <c:v>93</c:v>
                </c:pt>
                <c:pt idx="7875">
                  <c:v>93</c:v>
                </c:pt>
                <c:pt idx="7876">
                  <c:v>93</c:v>
                </c:pt>
                <c:pt idx="7877">
                  <c:v>93</c:v>
                </c:pt>
                <c:pt idx="7878">
                  <c:v>93</c:v>
                </c:pt>
                <c:pt idx="7879">
                  <c:v>93</c:v>
                </c:pt>
                <c:pt idx="7880">
                  <c:v>93</c:v>
                </c:pt>
                <c:pt idx="7881">
                  <c:v>93</c:v>
                </c:pt>
                <c:pt idx="7882">
                  <c:v>93</c:v>
                </c:pt>
                <c:pt idx="7883">
                  <c:v>93</c:v>
                </c:pt>
                <c:pt idx="7884">
                  <c:v>93</c:v>
                </c:pt>
                <c:pt idx="7885">
                  <c:v>93</c:v>
                </c:pt>
                <c:pt idx="7886">
                  <c:v>93</c:v>
                </c:pt>
                <c:pt idx="7887">
                  <c:v>93</c:v>
                </c:pt>
                <c:pt idx="7888">
                  <c:v>93</c:v>
                </c:pt>
                <c:pt idx="7889">
                  <c:v>93</c:v>
                </c:pt>
                <c:pt idx="7890">
                  <c:v>93</c:v>
                </c:pt>
                <c:pt idx="7891">
                  <c:v>93</c:v>
                </c:pt>
                <c:pt idx="7892">
                  <c:v>93</c:v>
                </c:pt>
                <c:pt idx="7893">
                  <c:v>93</c:v>
                </c:pt>
                <c:pt idx="7894">
                  <c:v>93</c:v>
                </c:pt>
                <c:pt idx="7895">
                  <c:v>93</c:v>
                </c:pt>
                <c:pt idx="7896">
                  <c:v>93</c:v>
                </c:pt>
                <c:pt idx="7897">
                  <c:v>93</c:v>
                </c:pt>
                <c:pt idx="7898">
                  <c:v>93</c:v>
                </c:pt>
                <c:pt idx="7899">
                  <c:v>93</c:v>
                </c:pt>
                <c:pt idx="7900">
                  <c:v>93</c:v>
                </c:pt>
                <c:pt idx="7901">
                  <c:v>93</c:v>
                </c:pt>
                <c:pt idx="7902">
                  <c:v>93</c:v>
                </c:pt>
                <c:pt idx="7903">
                  <c:v>93</c:v>
                </c:pt>
                <c:pt idx="7904">
                  <c:v>93</c:v>
                </c:pt>
                <c:pt idx="7905">
                  <c:v>93</c:v>
                </c:pt>
                <c:pt idx="7906">
                  <c:v>93</c:v>
                </c:pt>
                <c:pt idx="7907">
                  <c:v>93</c:v>
                </c:pt>
                <c:pt idx="7908">
                  <c:v>93</c:v>
                </c:pt>
                <c:pt idx="7909">
                  <c:v>93</c:v>
                </c:pt>
                <c:pt idx="7910">
                  <c:v>93</c:v>
                </c:pt>
                <c:pt idx="7911">
                  <c:v>93</c:v>
                </c:pt>
                <c:pt idx="7912">
                  <c:v>93</c:v>
                </c:pt>
                <c:pt idx="7913">
                  <c:v>93</c:v>
                </c:pt>
                <c:pt idx="7914">
                  <c:v>93</c:v>
                </c:pt>
                <c:pt idx="7915">
                  <c:v>93</c:v>
                </c:pt>
                <c:pt idx="7916">
                  <c:v>92</c:v>
                </c:pt>
                <c:pt idx="7917">
                  <c:v>92</c:v>
                </c:pt>
                <c:pt idx="7918">
                  <c:v>92</c:v>
                </c:pt>
                <c:pt idx="7919">
                  <c:v>92</c:v>
                </c:pt>
                <c:pt idx="7920">
                  <c:v>92</c:v>
                </c:pt>
                <c:pt idx="7921">
                  <c:v>92</c:v>
                </c:pt>
                <c:pt idx="7922">
                  <c:v>92</c:v>
                </c:pt>
                <c:pt idx="7923">
                  <c:v>92</c:v>
                </c:pt>
                <c:pt idx="7924">
                  <c:v>92</c:v>
                </c:pt>
                <c:pt idx="7925">
                  <c:v>92</c:v>
                </c:pt>
                <c:pt idx="7926">
                  <c:v>92</c:v>
                </c:pt>
                <c:pt idx="7927">
                  <c:v>92</c:v>
                </c:pt>
                <c:pt idx="7928">
                  <c:v>92</c:v>
                </c:pt>
                <c:pt idx="7929">
                  <c:v>92</c:v>
                </c:pt>
                <c:pt idx="7930">
                  <c:v>92</c:v>
                </c:pt>
                <c:pt idx="7931">
                  <c:v>92</c:v>
                </c:pt>
                <c:pt idx="7932">
                  <c:v>92</c:v>
                </c:pt>
                <c:pt idx="7933">
                  <c:v>92</c:v>
                </c:pt>
                <c:pt idx="7934">
                  <c:v>92</c:v>
                </c:pt>
                <c:pt idx="7935">
                  <c:v>92</c:v>
                </c:pt>
                <c:pt idx="7936">
                  <c:v>92</c:v>
                </c:pt>
                <c:pt idx="7937">
                  <c:v>92</c:v>
                </c:pt>
                <c:pt idx="7938">
                  <c:v>92</c:v>
                </c:pt>
                <c:pt idx="7939">
                  <c:v>92</c:v>
                </c:pt>
                <c:pt idx="7940">
                  <c:v>92</c:v>
                </c:pt>
                <c:pt idx="7941">
                  <c:v>92</c:v>
                </c:pt>
                <c:pt idx="7942">
                  <c:v>92</c:v>
                </c:pt>
                <c:pt idx="7943">
                  <c:v>92</c:v>
                </c:pt>
                <c:pt idx="7944">
                  <c:v>92</c:v>
                </c:pt>
                <c:pt idx="7945">
                  <c:v>92</c:v>
                </c:pt>
                <c:pt idx="7946">
                  <c:v>92</c:v>
                </c:pt>
                <c:pt idx="7947">
                  <c:v>92</c:v>
                </c:pt>
                <c:pt idx="7948">
                  <c:v>92</c:v>
                </c:pt>
                <c:pt idx="7949">
                  <c:v>92</c:v>
                </c:pt>
                <c:pt idx="7950">
                  <c:v>92</c:v>
                </c:pt>
                <c:pt idx="7951">
                  <c:v>92</c:v>
                </c:pt>
                <c:pt idx="7952">
                  <c:v>92</c:v>
                </c:pt>
                <c:pt idx="7953">
                  <c:v>92</c:v>
                </c:pt>
                <c:pt idx="7954">
                  <c:v>92</c:v>
                </c:pt>
                <c:pt idx="7955">
                  <c:v>92</c:v>
                </c:pt>
                <c:pt idx="7956">
                  <c:v>92</c:v>
                </c:pt>
                <c:pt idx="7957">
                  <c:v>92</c:v>
                </c:pt>
                <c:pt idx="7958">
                  <c:v>92</c:v>
                </c:pt>
                <c:pt idx="7959">
                  <c:v>92</c:v>
                </c:pt>
                <c:pt idx="7960">
                  <c:v>92</c:v>
                </c:pt>
                <c:pt idx="7961">
                  <c:v>92</c:v>
                </c:pt>
                <c:pt idx="7962">
                  <c:v>92</c:v>
                </c:pt>
                <c:pt idx="7963">
                  <c:v>92</c:v>
                </c:pt>
                <c:pt idx="7964">
                  <c:v>92</c:v>
                </c:pt>
                <c:pt idx="7965">
                  <c:v>92</c:v>
                </c:pt>
                <c:pt idx="7966">
                  <c:v>92</c:v>
                </c:pt>
                <c:pt idx="7967">
                  <c:v>92</c:v>
                </c:pt>
                <c:pt idx="7968">
                  <c:v>92</c:v>
                </c:pt>
                <c:pt idx="7969">
                  <c:v>92</c:v>
                </c:pt>
                <c:pt idx="7970">
                  <c:v>91</c:v>
                </c:pt>
                <c:pt idx="7971">
                  <c:v>91</c:v>
                </c:pt>
                <c:pt idx="7972">
                  <c:v>91</c:v>
                </c:pt>
                <c:pt idx="7973">
                  <c:v>91</c:v>
                </c:pt>
                <c:pt idx="7974">
                  <c:v>91</c:v>
                </c:pt>
                <c:pt idx="7975">
                  <c:v>91</c:v>
                </c:pt>
                <c:pt idx="7976">
                  <c:v>91</c:v>
                </c:pt>
                <c:pt idx="7977">
                  <c:v>91</c:v>
                </c:pt>
                <c:pt idx="7978">
                  <c:v>91</c:v>
                </c:pt>
                <c:pt idx="7979">
                  <c:v>91</c:v>
                </c:pt>
                <c:pt idx="7980">
                  <c:v>91</c:v>
                </c:pt>
                <c:pt idx="7981">
                  <c:v>91</c:v>
                </c:pt>
                <c:pt idx="7982">
                  <c:v>91</c:v>
                </c:pt>
                <c:pt idx="7983">
                  <c:v>91</c:v>
                </c:pt>
                <c:pt idx="7984">
                  <c:v>91</c:v>
                </c:pt>
                <c:pt idx="7985">
                  <c:v>91</c:v>
                </c:pt>
                <c:pt idx="7986">
                  <c:v>91</c:v>
                </c:pt>
                <c:pt idx="7987">
                  <c:v>91</c:v>
                </c:pt>
                <c:pt idx="7988">
                  <c:v>91</c:v>
                </c:pt>
                <c:pt idx="7989">
                  <c:v>91</c:v>
                </c:pt>
                <c:pt idx="7990">
                  <c:v>91</c:v>
                </c:pt>
                <c:pt idx="7991">
                  <c:v>91</c:v>
                </c:pt>
                <c:pt idx="7992">
                  <c:v>91</c:v>
                </c:pt>
                <c:pt idx="7993">
                  <c:v>91</c:v>
                </c:pt>
                <c:pt idx="7994">
                  <c:v>91</c:v>
                </c:pt>
                <c:pt idx="7995">
                  <c:v>91</c:v>
                </c:pt>
                <c:pt idx="7996">
                  <c:v>91</c:v>
                </c:pt>
                <c:pt idx="7997">
                  <c:v>91</c:v>
                </c:pt>
                <c:pt idx="7998">
                  <c:v>91</c:v>
                </c:pt>
                <c:pt idx="7999">
                  <c:v>91</c:v>
                </c:pt>
                <c:pt idx="8000">
                  <c:v>91</c:v>
                </c:pt>
                <c:pt idx="8001">
                  <c:v>91</c:v>
                </c:pt>
                <c:pt idx="8002">
                  <c:v>91</c:v>
                </c:pt>
                <c:pt idx="8003">
                  <c:v>91</c:v>
                </c:pt>
                <c:pt idx="8004">
                  <c:v>91</c:v>
                </c:pt>
                <c:pt idx="8005">
                  <c:v>91</c:v>
                </c:pt>
                <c:pt idx="8006">
                  <c:v>91</c:v>
                </c:pt>
                <c:pt idx="8007">
                  <c:v>91</c:v>
                </c:pt>
                <c:pt idx="8008">
                  <c:v>91</c:v>
                </c:pt>
                <c:pt idx="8009">
                  <c:v>91</c:v>
                </c:pt>
                <c:pt idx="8010">
                  <c:v>91</c:v>
                </c:pt>
                <c:pt idx="8011">
                  <c:v>91</c:v>
                </c:pt>
                <c:pt idx="8012">
                  <c:v>91</c:v>
                </c:pt>
                <c:pt idx="8013">
                  <c:v>91</c:v>
                </c:pt>
                <c:pt idx="8014">
                  <c:v>91</c:v>
                </c:pt>
                <c:pt idx="8015">
                  <c:v>90</c:v>
                </c:pt>
                <c:pt idx="8016">
                  <c:v>90</c:v>
                </c:pt>
                <c:pt idx="8017">
                  <c:v>90</c:v>
                </c:pt>
                <c:pt idx="8018">
                  <c:v>90</c:v>
                </c:pt>
                <c:pt idx="8019">
                  <c:v>90</c:v>
                </c:pt>
                <c:pt idx="8020">
                  <c:v>90</c:v>
                </c:pt>
                <c:pt idx="8021">
                  <c:v>90</c:v>
                </c:pt>
                <c:pt idx="8022">
                  <c:v>90</c:v>
                </c:pt>
                <c:pt idx="8023">
                  <c:v>90</c:v>
                </c:pt>
                <c:pt idx="8024">
                  <c:v>90</c:v>
                </c:pt>
                <c:pt idx="8025">
                  <c:v>90</c:v>
                </c:pt>
                <c:pt idx="8026">
                  <c:v>90</c:v>
                </c:pt>
                <c:pt idx="8027">
                  <c:v>90</c:v>
                </c:pt>
                <c:pt idx="8028">
                  <c:v>90</c:v>
                </c:pt>
                <c:pt idx="8029">
                  <c:v>90</c:v>
                </c:pt>
                <c:pt idx="8030">
                  <c:v>90</c:v>
                </c:pt>
                <c:pt idx="8031">
                  <c:v>90</c:v>
                </c:pt>
                <c:pt idx="8032">
                  <c:v>90</c:v>
                </c:pt>
                <c:pt idx="8033">
                  <c:v>90</c:v>
                </c:pt>
                <c:pt idx="8034">
                  <c:v>90</c:v>
                </c:pt>
                <c:pt idx="8035">
                  <c:v>90</c:v>
                </c:pt>
                <c:pt idx="8036">
                  <c:v>90</c:v>
                </c:pt>
                <c:pt idx="8037">
                  <c:v>90</c:v>
                </c:pt>
                <c:pt idx="8038">
                  <c:v>90</c:v>
                </c:pt>
                <c:pt idx="8039">
                  <c:v>90</c:v>
                </c:pt>
                <c:pt idx="8040">
                  <c:v>90</c:v>
                </c:pt>
                <c:pt idx="8041">
                  <c:v>90</c:v>
                </c:pt>
                <c:pt idx="8042">
                  <c:v>90</c:v>
                </c:pt>
                <c:pt idx="8043">
                  <c:v>90</c:v>
                </c:pt>
                <c:pt idx="8044">
                  <c:v>90</c:v>
                </c:pt>
                <c:pt idx="8045">
                  <c:v>90</c:v>
                </c:pt>
                <c:pt idx="8046">
                  <c:v>90</c:v>
                </c:pt>
                <c:pt idx="8047">
                  <c:v>90</c:v>
                </c:pt>
                <c:pt idx="8048">
                  <c:v>90</c:v>
                </c:pt>
                <c:pt idx="8049">
                  <c:v>90</c:v>
                </c:pt>
                <c:pt idx="8050">
                  <c:v>90</c:v>
                </c:pt>
                <c:pt idx="8051">
                  <c:v>90</c:v>
                </c:pt>
                <c:pt idx="8052">
                  <c:v>90</c:v>
                </c:pt>
                <c:pt idx="8053">
                  <c:v>90</c:v>
                </c:pt>
                <c:pt idx="8054">
                  <c:v>90</c:v>
                </c:pt>
                <c:pt idx="8055">
                  <c:v>90</c:v>
                </c:pt>
                <c:pt idx="8056">
                  <c:v>90</c:v>
                </c:pt>
                <c:pt idx="8057">
                  <c:v>90</c:v>
                </c:pt>
                <c:pt idx="8058">
                  <c:v>90</c:v>
                </c:pt>
                <c:pt idx="8059">
                  <c:v>90</c:v>
                </c:pt>
                <c:pt idx="8060">
                  <c:v>90</c:v>
                </c:pt>
                <c:pt idx="8061">
                  <c:v>90</c:v>
                </c:pt>
                <c:pt idx="8062">
                  <c:v>89</c:v>
                </c:pt>
                <c:pt idx="8063">
                  <c:v>89</c:v>
                </c:pt>
                <c:pt idx="8064">
                  <c:v>89</c:v>
                </c:pt>
                <c:pt idx="8065">
                  <c:v>89</c:v>
                </c:pt>
                <c:pt idx="8066">
                  <c:v>89</c:v>
                </c:pt>
                <c:pt idx="8067">
                  <c:v>89</c:v>
                </c:pt>
                <c:pt idx="8068">
                  <c:v>89</c:v>
                </c:pt>
                <c:pt idx="8069">
                  <c:v>89</c:v>
                </c:pt>
                <c:pt idx="8070">
                  <c:v>89</c:v>
                </c:pt>
                <c:pt idx="8071">
                  <c:v>89</c:v>
                </c:pt>
                <c:pt idx="8072">
                  <c:v>89</c:v>
                </c:pt>
                <c:pt idx="8073">
                  <c:v>89</c:v>
                </c:pt>
                <c:pt idx="8074">
                  <c:v>89</c:v>
                </c:pt>
                <c:pt idx="8075">
                  <c:v>89</c:v>
                </c:pt>
                <c:pt idx="8076">
                  <c:v>89</c:v>
                </c:pt>
                <c:pt idx="8077">
                  <c:v>89</c:v>
                </c:pt>
                <c:pt idx="8078">
                  <c:v>89</c:v>
                </c:pt>
                <c:pt idx="8079">
                  <c:v>89</c:v>
                </c:pt>
                <c:pt idx="8080">
                  <c:v>89</c:v>
                </c:pt>
                <c:pt idx="8081">
                  <c:v>89</c:v>
                </c:pt>
                <c:pt idx="8082">
                  <c:v>89</c:v>
                </c:pt>
                <c:pt idx="8083">
                  <c:v>89</c:v>
                </c:pt>
                <c:pt idx="8084">
                  <c:v>89</c:v>
                </c:pt>
                <c:pt idx="8085">
                  <c:v>89</c:v>
                </c:pt>
                <c:pt idx="8086">
                  <c:v>89</c:v>
                </c:pt>
                <c:pt idx="8087">
                  <c:v>89</c:v>
                </c:pt>
                <c:pt idx="8088">
                  <c:v>89</c:v>
                </c:pt>
                <c:pt idx="8089">
                  <c:v>89</c:v>
                </c:pt>
                <c:pt idx="8090">
                  <c:v>89</c:v>
                </c:pt>
                <c:pt idx="8091">
                  <c:v>89</c:v>
                </c:pt>
                <c:pt idx="8092">
                  <c:v>89</c:v>
                </c:pt>
                <c:pt idx="8093">
                  <c:v>89</c:v>
                </c:pt>
                <c:pt idx="8094">
                  <c:v>89</c:v>
                </c:pt>
                <c:pt idx="8095">
                  <c:v>89</c:v>
                </c:pt>
                <c:pt idx="8096">
                  <c:v>89</c:v>
                </c:pt>
                <c:pt idx="8097">
                  <c:v>89</c:v>
                </c:pt>
                <c:pt idx="8098">
                  <c:v>89</c:v>
                </c:pt>
                <c:pt idx="8099">
                  <c:v>89</c:v>
                </c:pt>
                <c:pt idx="8100">
                  <c:v>89</c:v>
                </c:pt>
                <c:pt idx="8101">
                  <c:v>89</c:v>
                </c:pt>
                <c:pt idx="8102">
                  <c:v>89</c:v>
                </c:pt>
                <c:pt idx="8103">
                  <c:v>89</c:v>
                </c:pt>
                <c:pt idx="8104">
                  <c:v>89</c:v>
                </c:pt>
                <c:pt idx="8105">
                  <c:v>89</c:v>
                </c:pt>
                <c:pt idx="8106">
                  <c:v>89</c:v>
                </c:pt>
                <c:pt idx="8107">
                  <c:v>89</c:v>
                </c:pt>
                <c:pt idx="8108">
                  <c:v>89</c:v>
                </c:pt>
                <c:pt idx="8109">
                  <c:v>89</c:v>
                </c:pt>
                <c:pt idx="8110">
                  <c:v>89</c:v>
                </c:pt>
                <c:pt idx="8111">
                  <c:v>89</c:v>
                </c:pt>
                <c:pt idx="8112">
                  <c:v>89</c:v>
                </c:pt>
                <c:pt idx="8113">
                  <c:v>88</c:v>
                </c:pt>
                <c:pt idx="8114">
                  <c:v>88</c:v>
                </c:pt>
                <c:pt idx="8115">
                  <c:v>88</c:v>
                </c:pt>
                <c:pt idx="8116">
                  <c:v>88</c:v>
                </c:pt>
                <c:pt idx="8117">
                  <c:v>88</c:v>
                </c:pt>
                <c:pt idx="8118">
                  <c:v>88</c:v>
                </c:pt>
                <c:pt idx="8119">
                  <c:v>88</c:v>
                </c:pt>
                <c:pt idx="8120">
                  <c:v>88</c:v>
                </c:pt>
                <c:pt idx="8121">
                  <c:v>88</c:v>
                </c:pt>
                <c:pt idx="8122">
                  <c:v>88</c:v>
                </c:pt>
                <c:pt idx="8123">
                  <c:v>88</c:v>
                </c:pt>
                <c:pt idx="8124">
                  <c:v>88</c:v>
                </c:pt>
                <c:pt idx="8125">
                  <c:v>88</c:v>
                </c:pt>
                <c:pt idx="8126">
                  <c:v>88</c:v>
                </c:pt>
                <c:pt idx="8127">
                  <c:v>88</c:v>
                </c:pt>
                <c:pt idx="8128">
                  <c:v>88</c:v>
                </c:pt>
                <c:pt idx="8129">
                  <c:v>88</c:v>
                </c:pt>
                <c:pt idx="8130">
                  <c:v>88</c:v>
                </c:pt>
                <c:pt idx="8131">
                  <c:v>88</c:v>
                </c:pt>
                <c:pt idx="8132">
                  <c:v>88</c:v>
                </c:pt>
                <c:pt idx="8133">
                  <c:v>88</c:v>
                </c:pt>
                <c:pt idx="8134">
                  <c:v>88</c:v>
                </c:pt>
                <c:pt idx="8135">
                  <c:v>88</c:v>
                </c:pt>
                <c:pt idx="8136">
                  <c:v>88</c:v>
                </c:pt>
                <c:pt idx="8137">
                  <c:v>88</c:v>
                </c:pt>
                <c:pt idx="8138">
                  <c:v>88</c:v>
                </c:pt>
                <c:pt idx="8139">
                  <c:v>88</c:v>
                </c:pt>
                <c:pt idx="8140">
                  <c:v>88</c:v>
                </c:pt>
                <c:pt idx="8141">
                  <c:v>88</c:v>
                </c:pt>
                <c:pt idx="8142">
                  <c:v>88</c:v>
                </c:pt>
                <c:pt idx="8143">
                  <c:v>88</c:v>
                </c:pt>
                <c:pt idx="8144">
                  <c:v>88</c:v>
                </c:pt>
                <c:pt idx="8145">
                  <c:v>88</c:v>
                </c:pt>
                <c:pt idx="8146">
                  <c:v>88</c:v>
                </c:pt>
                <c:pt idx="8147">
                  <c:v>88</c:v>
                </c:pt>
                <c:pt idx="8148">
                  <c:v>88</c:v>
                </c:pt>
                <c:pt idx="8149">
                  <c:v>88</c:v>
                </c:pt>
                <c:pt idx="8150">
                  <c:v>88</c:v>
                </c:pt>
                <c:pt idx="8151">
                  <c:v>88</c:v>
                </c:pt>
                <c:pt idx="8152">
                  <c:v>88</c:v>
                </c:pt>
                <c:pt idx="8153">
                  <c:v>88</c:v>
                </c:pt>
                <c:pt idx="8154">
                  <c:v>88</c:v>
                </c:pt>
                <c:pt idx="8155">
                  <c:v>88</c:v>
                </c:pt>
                <c:pt idx="8156">
                  <c:v>88</c:v>
                </c:pt>
                <c:pt idx="8157">
                  <c:v>88</c:v>
                </c:pt>
                <c:pt idx="8158">
                  <c:v>88</c:v>
                </c:pt>
                <c:pt idx="8159">
                  <c:v>88</c:v>
                </c:pt>
                <c:pt idx="8160">
                  <c:v>88</c:v>
                </c:pt>
                <c:pt idx="8161">
                  <c:v>88</c:v>
                </c:pt>
                <c:pt idx="8162">
                  <c:v>88</c:v>
                </c:pt>
                <c:pt idx="8163">
                  <c:v>88</c:v>
                </c:pt>
                <c:pt idx="8164">
                  <c:v>88</c:v>
                </c:pt>
                <c:pt idx="8165">
                  <c:v>88</c:v>
                </c:pt>
                <c:pt idx="8166">
                  <c:v>88</c:v>
                </c:pt>
                <c:pt idx="8167">
                  <c:v>88</c:v>
                </c:pt>
                <c:pt idx="8168">
                  <c:v>88</c:v>
                </c:pt>
                <c:pt idx="8169">
                  <c:v>88</c:v>
                </c:pt>
                <c:pt idx="8170">
                  <c:v>88</c:v>
                </c:pt>
                <c:pt idx="8171">
                  <c:v>87</c:v>
                </c:pt>
                <c:pt idx="8172">
                  <c:v>87</c:v>
                </c:pt>
                <c:pt idx="8173">
                  <c:v>87</c:v>
                </c:pt>
                <c:pt idx="8174">
                  <c:v>87</c:v>
                </c:pt>
                <c:pt idx="8175">
                  <c:v>87</c:v>
                </c:pt>
                <c:pt idx="8176">
                  <c:v>87</c:v>
                </c:pt>
                <c:pt idx="8177">
                  <c:v>87</c:v>
                </c:pt>
                <c:pt idx="8178">
                  <c:v>87</c:v>
                </c:pt>
                <c:pt idx="8179">
                  <c:v>87</c:v>
                </c:pt>
                <c:pt idx="8180">
                  <c:v>87</c:v>
                </c:pt>
                <c:pt idx="8181">
                  <c:v>87</c:v>
                </c:pt>
                <c:pt idx="8182">
                  <c:v>87</c:v>
                </c:pt>
                <c:pt idx="8183">
                  <c:v>87</c:v>
                </c:pt>
                <c:pt idx="8184">
                  <c:v>87</c:v>
                </c:pt>
                <c:pt idx="8185">
                  <c:v>87</c:v>
                </c:pt>
                <c:pt idx="8186">
                  <c:v>87</c:v>
                </c:pt>
                <c:pt idx="8187">
                  <c:v>87</c:v>
                </c:pt>
                <c:pt idx="8188">
                  <c:v>87</c:v>
                </c:pt>
                <c:pt idx="8189">
                  <c:v>87</c:v>
                </c:pt>
                <c:pt idx="8190">
                  <c:v>87</c:v>
                </c:pt>
                <c:pt idx="8191">
                  <c:v>87</c:v>
                </c:pt>
                <c:pt idx="8192">
                  <c:v>87</c:v>
                </c:pt>
                <c:pt idx="8193">
                  <c:v>87</c:v>
                </c:pt>
                <c:pt idx="8194">
                  <c:v>87</c:v>
                </c:pt>
                <c:pt idx="8195">
                  <c:v>87</c:v>
                </c:pt>
                <c:pt idx="8196">
                  <c:v>87</c:v>
                </c:pt>
                <c:pt idx="8197">
                  <c:v>87</c:v>
                </c:pt>
                <c:pt idx="8198">
                  <c:v>87</c:v>
                </c:pt>
                <c:pt idx="8199">
                  <c:v>87</c:v>
                </c:pt>
                <c:pt idx="8200">
                  <c:v>87</c:v>
                </c:pt>
                <c:pt idx="8201">
                  <c:v>87</c:v>
                </c:pt>
                <c:pt idx="8202">
                  <c:v>87</c:v>
                </c:pt>
                <c:pt idx="8203">
                  <c:v>87</c:v>
                </c:pt>
                <c:pt idx="8204">
                  <c:v>87</c:v>
                </c:pt>
                <c:pt idx="8205">
                  <c:v>87</c:v>
                </c:pt>
                <c:pt idx="8206">
                  <c:v>87</c:v>
                </c:pt>
                <c:pt idx="8207">
                  <c:v>87</c:v>
                </c:pt>
                <c:pt idx="8208">
                  <c:v>87</c:v>
                </c:pt>
                <c:pt idx="8209">
                  <c:v>87</c:v>
                </c:pt>
                <c:pt idx="8210">
                  <c:v>87</c:v>
                </c:pt>
                <c:pt idx="8211">
                  <c:v>87</c:v>
                </c:pt>
                <c:pt idx="8212">
                  <c:v>87</c:v>
                </c:pt>
                <c:pt idx="8213">
                  <c:v>87</c:v>
                </c:pt>
                <c:pt idx="8214">
                  <c:v>87</c:v>
                </c:pt>
                <c:pt idx="8215">
                  <c:v>86</c:v>
                </c:pt>
                <c:pt idx="8216">
                  <c:v>86</c:v>
                </c:pt>
                <c:pt idx="8217">
                  <c:v>86</c:v>
                </c:pt>
                <c:pt idx="8218">
                  <c:v>86</c:v>
                </c:pt>
                <c:pt idx="8219">
                  <c:v>86</c:v>
                </c:pt>
                <c:pt idx="8220">
                  <c:v>86</c:v>
                </c:pt>
                <c:pt idx="8221">
                  <c:v>86</c:v>
                </c:pt>
                <c:pt idx="8222">
                  <c:v>86</c:v>
                </c:pt>
                <c:pt idx="8223">
                  <c:v>86</c:v>
                </c:pt>
                <c:pt idx="8224">
                  <c:v>86</c:v>
                </c:pt>
                <c:pt idx="8225">
                  <c:v>86</c:v>
                </c:pt>
                <c:pt idx="8226">
                  <c:v>86</c:v>
                </c:pt>
                <c:pt idx="8227">
                  <c:v>86</c:v>
                </c:pt>
                <c:pt idx="8228">
                  <c:v>86</c:v>
                </c:pt>
                <c:pt idx="8229">
                  <c:v>86</c:v>
                </c:pt>
                <c:pt idx="8230">
                  <c:v>86</c:v>
                </c:pt>
                <c:pt idx="8231">
                  <c:v>86</c:v>
                </c:pt>
                <c:pt idx="8232">
                  <c:v>86</c:v>
                </c:pt>
                <c:pt idx="8233">
                  <c:v>86</c:v>
                </c:pt>
                <c:pt idx="8234">
                  <c:v>86</c:v>
                </c:pt>
                <c:pt idx="8235">
                  <c:v>86</c:v>
                </c:pt>
                <c:pt idx="8236">
                  <c:v>86</c:v>
                </c:pt>
                <c:pt idx="8237">
                  <c:v>86</c:v>
                </c:pt>
                <c:pt idx="8238">
                  <c:v>86</c:v>
                </c:pt>
                <c:pt idx="8239">
                  <c:v>86</c:v>
                </c:pt>
                <c:pt idx="8240">
                  <c:v>86</c:v>
                </c:pt>
                <c:pt idx="8241">
                  <c:v>86</c:v>
                </c:pt>
                <c:pt idx="8242">
                  <c:v>86</c:v>
                </c:pt>
                <c:pt idx="8243">
                  <c:v>86</c:v>
                </c:pt>
                <c:pt idx="8244">
                  <c:v>86</c:v>
                </c:pt>
                <c:pt idx="8245">
                  <c:v>86</c:v>
                </c:pt>
                <c:pt idx="8246">
                  <c:v>86</c:v>
                </c:pt>
                <c:pt idx="8247">
                  <c:v>86</c:v>
                </c:pt>
                <c:pt idx="8248">
                  <c:v>86</c:v>
                </c:pt>
                <c:pt idx="8249">
                  <c:v>86</c:v>
                </c:pt>
                <c:pt idx="8250">
                  <c:v>86</c:v>
                </c:pt>
                <c:pt idx="8251">
                  <c:v>86</c:v>
                </c:pt>
                <c:pt idx="8252">
                  <c:v>86</c:v>
                </c:pt>
                <c:pt idx="8253">
                  <c:v>86</c:v>
                </c:pt>
                <c:pt idx="8254">
                  <c:v>86</c:v>
                </c:pt>
                <c:pt idx="8255">
                  <c:v>86</c:v>
                </c:pt>
                <c:pt idx="8256">
                  <c:v>86</c:v>
                </c:pt>
                <c:pt idx="8257">
                  <c:v>86</c:v>
                </c:pt>
                <c:pt idx="8258">
                  <c:v>86</c:v>
                </c:pt>
                <c:pt idx="8259">
                  <c:v>86</c:v>
                </c:pt>
                <c:pt idx="8260">
                  <c:v>86</c:v>
                </c:pt>
                <c:pt idx="8261">
                  <c:v>86</c:v>
                </c:pt>
                <c:pt idx="8262">
                  <c:v>85</c:v>
                </c:pt>
                <c:pt idx="8263">
                  <c:v>85</c:v>
                </c:pt>
                <c:pt idx="8264">
                  <c:v>85</c:v>
                </c:pt>
                <c:pt idx="8265">
                  <c:v>85</c:v>
                </c:pt>
                <c:pt idx="8266">
                  <c:v>85</c:v>
                </c:pt>
                <c:pt idx="8267">
                  <c:v>85</c:v>
                </c:pt>
                <c:pt idx="8268">
                  <c:v>85</c:v>
                </c:pt>
                <c:pt idx="8269">
                  <c:v>85</c:v>
                </c:pt>
                <c:pt idx="8270">
                  <c:v>85</c:v>
                </c:pt>
                <c:pt idx="8271">
                  <c:v>85</c:v>
                </c:pt>
                <c:pt idx="8272">
                  <c:v>85</c:v>
                </c:pt>
                <c:pt idx="8273">
                  <c:v>85</c:v>
                </c:pt>
                <c:pt idx="8274">
                  <c:v>85</c:v>
                </c:pt>
                <c:pt idx="8275">
                  <c:v>85</c:v>
                </c:pt>
                <c:pt idx="8276">
                  <c:v>85</c:v>
                </c:pt>
                <c:pt idx="8277">
                  <c:v>85</c:v>
                </c:pt>
                <c:pt idx="8278">
                  <c:v>85</c:v>
                </c:pt>
                <c:pt idx="8279">
                  <c:v>85</c:v>
                </c:pt>
                <c:pt idx="8280">
                  <c:v>85</c:v>
                </c:pt>
                <c:pt idx="8281">
                  <c:v>85</c:v>
                </c:pt>
                <c:pt idx="8282">
                  <c:v>85</c:v>
                </c:pt>
                <c:pt idx="8283">
                  <c:v>85</c:v>
                </c:pt>
                <c:pt idx="8284">
                  <c:v>85</c:v>
                </c:pt>
                <c:pt idx="8285">
                  <c:v>85</c:v>
                </c:pt>
                <c:pt idx="8286">
                  <c:v>85</c:v>
                </c:pt>
                <c:pt idx="8287">
                  <c:v>85</c:v>
                </c:pt>
                <c:pt idx="8288">
                  <c:v>85</c:v>
                </c:pt>
                <c:pt idx="8289">
                  <c:v>85</c:v>
                </c:pt>
                <c:pt idx="8290">
                  <c:v>85</c:v>
                </c:pt>
                <c:pt idx="8291">
                  <c:v>85</c:v>
                </c:pt>
                <c:pt idx="8292">
                  <c:v>85</c:v>
                </c:pt>
                <c:pt idx="8293">
                  <c:v>85</c:v>
                </c:pt>
                <c:pt idx="8294">
                  <c:v>85</c:v>
                </c:pt>
                <c:pt idx="8295">
                  <c:v>85</c:v>
                </c:pt>
                <c:pt idx="8296">
                  <c:v>85</c:v>
                </c:pt>
                <c:pt idx="8297">
                  <c:v>85</c:v>
                </c:pt>
                <c:pt idx="8298">
                  <c:v>85</c:v>
                </c:pt>
                <c:pt idx="8299">
                  <c:v>85</c:v>
                </c:pt>
                <c:pt idx="8300">
                  <c:v>85</c:v>
                </c:pt>
                <c:pt idx="8301">
                  <c:v>85</c:v>
                </c:pt>
                <c:pt idx="8302">
                  <c:v>85</c:v>
                </c:pt>
                <c:pt idx="8303">
                  <c:v>85</c:v>
                </c:pt>
                <c:pt idx="8304">
                  <c:v>85</c:v>
                </c:pt>
                <c:pt idx="8305">
                  <c:v>85</c:v>
                </c:pt>
                <c:pt idx="8306">
                  <c:v>85</c:v>
                </c:pt>
                <c:pt idx="8307">
                  <c:v>85</c:v>
                </c:pt>
                <c:pt idx="8308">
                  <c:v>84</c:v>
                </c:pt>
                <c:pt idx="8309">
                  <c:v>84</c:v>
                </c:pt>
                <c:pt idx="8310">
                  <c:v>84</c:v>
                </c:pt>
                <c:pt idx="8311">
                  <c:v>84</c:v>
                </c:pt>
                <c:pt idx="8312">
                  <c:v>84</c:v>
                </c:pt>
                <c:pt idx="8313">
                  <c:v>84</c:v>
                </c:pt>
                <c:pt idx="8314">
                  <c:v>84</c:v>
                </c:pt>
                <c:pt idx="8315">
                  <c:v>84</c:v>
                </c:pt>
                <c:pt idx="8316">
                  <c:v>84</c:v>
                </c:pt>
                <c:pt idx="8317">
                  <c:v>84</c:v>
                </c:pt>
                <c:pt idx="8318">
                  <c:v>84</c:v>
                </c:pt>
                <c:pt idx="8319">
                  <c:v>84</c:v>
                </c:pt>
                <c:pt idx="8320">
                  <c:v>84</c:v>
                </c:pt>
                <c:pt idx="8321">
                  <c:v>84</c:v>
                </c:pt>
                <c:pt idx="8322">
                  <c:v>84</c:v>
                </c:pt>
                <c:pt idx="8323">
                  <c:v>84</c:v>
                </c:pt>
                <c:pt idx="8324">
                  <c:v>84</c:v>
                </c:pt>
                <c:pt idx="8325">
                  <c:v>84</c:v>
                </c:pt>
                <c:pt idx="8326">
                  <c:v>84</c:v>
                </c:pt>
                <c:pt idx="8327">
                  <c:v>84</c:v>
                </c:pt>
                <c:pt idx="8328">
                  <c:v>84</c:v>
                </c:pt>
                <c:pt idx="8329">
                  <c:v>84</c:v>
                </c:pt>
                <c:pt idx="8330">
                  <c:v>84</c:v>
                </c:pt>
                <c:pt idx="8331">
                  <c:v>84</c:v>
                </c:pt>
                <c:pt idx="8332">
                  <c:v>84</c:v>
                </c:pt>
                <c:pt idx="8333">
                  <c:v>84</c:v>
                </c:pt>
                <c:pt idx="8334">
                  <c:v>84</c:v>
                </c:pt>
                <c:pt idx="8335">
                  <c:v>84</c:v>
                </c:pt>
                <c:pt idx="8336">
                  <c:v>84</c:v>
                </c:pt>
                <c:pt idx="8337">
                  <c:v>84</c:v>
                </c:pt>
                <c:pt idx="8338">
                  <c:v>84</c:v>
                </c:pt>
                <c:pt idx="8339">
                  <c:v>84</c:v>
                </c:pt>
                <c:pt idx="8340">
                  <c:v>84</c:v>
                </c:pt>
                <c:pt idx="8341">
                  <c:v>84</c:v>
                </c:pt>
                <c:pt idx="8342">
                  <c:v>84</c:v>
                </c:pt>
                <c:pt idx="8343">
                  <c:v>84</c:v>
                </c:pt>
                <c:pt idx="8344">
                  <c:v>84</c:v>
                </c:pt>
                <c:pt idx="8345">
                  <c:v>84</c:v>
                </c:pt>
                <c:pt idx="8346">
                  <c:v>84</c:v>
                </c:pt>
                <c:pt idx="8347">
                  <c:v>84</c:v>
                </c:pt>
                <c:pt idx="8348">
                  <c:v>84</c:v>
                </c:pt>
                <c:pt idx="8349">
                  <c:v>84</c:v>
                </c:pt>
                <c:pt idx="8350">
                  <c:v>84</c:v>
                </c:pt>
                <c:pt idx="8351">
                  <c:v>84</c:v>
                </c:pt>
                <c:pt idx="8352">
                  <c:v>84</c:v>
                </c:pt>
                <c:pt idx="8353">
                  <c:v>84</c:v>
                </c:pt>
                <c:pt idx="8354">
                  <c:v>84</c:v>
                </c:pt>
                <c:pt idx="8355">
                  <c:v>84</c:v>
                </c:pt>
                <c:pt idx="8356">
                  <c:v>84</c:v>
                </c:pt>
                <c:pt idx="8357">
                  <c:v>84</c:v>
                </c:pt>
                <c:pt idx="8358">
                  <c:v>83</c:v>
                </c:pt>
                <c:pt idx="8359">
                  <c:v>83</c:v>
                </c:pt>
                <c:pt idx="8360">
                  <c:v>83</c:v>
                </c:pt>
                <c:pt idx="8361">
                  <c:v>83</c:v>
                </c:pt>
                <c:pt idx="8362">
                  <c:v>83</c:v>
                </c:pt>
                <c:pt idx="8363">
                  <c:v>83</c:v>
                </c:pt>
                <c:pt idx="8364">
                  <c:v>83</c:v>
                </c:pt>
                <c:pt idx="8365">
                  <c:v>83</c:v>
                </c:pt>
                <c:pt idx="8366">
                  <c:v>83</c:v>
                </c:pt>
                <c:pt idx="8367">
                  <c:v>83</c:v>
                </c:pt>
                <c:pt idx="8368">
                  <c:v>83</c:v>
                </c:pt>
                <c:pt idx="8369">
                  <c:v>83</c:v>
                </c:pt>
                <c:pt idx="8370">
                  <c:v>83</c:v>
                </c:pt>
                <c:pt idx="8371">
                  <c:v>83</c:v>
                </c:pt>
                <c:pt idx="8372">
                  <c:v>83</c:v>
                </c:pt>
                <c:pt idx="8373">
                  <c:v>83</c:v>
                </c:pt>
                <c:pt idx="8374">
                  <c:v>83</c:v>
                </c:pt>
                <c:pt idx="8375">
                  <c:v>83</c:v>
                </c:pt>
                <c:pt idx="8376">
                  <c:v>83</c:v>
                </c:pt>
                <c:pt idx="8377">
                  <c:v>83</c:v>
                </c:pt>
                <c:pt idx="8378">
                  <c:v>83</c:v>
                </c:pt>
                <c:pt idx="8379">
                  <c:v>83</c:v>
                </c:pt>
                <c:pt idx="8380">
                  <c:v>83</c:v>
                </c:pt>
                <c:pt idx="8381">
                  <c:v>83</c:v>
                </c:pt>
                <c:pt idx="8382">
                  <c:v>83</c:v>
                </c:pt>
                <c:pt idx="8383">
                  <c:v>83</c:v>
                </c:pt>
                <c:pt idx="8384">
                  <c:v>83</c:v>
                </c:pt>
                <c:pt idx="8385">
                  <c:v>83</c:v>
                </c:pt>
                <c:pt idx="8386">
                  <c:v>83</c:v>
                </c:pt>
                <c:pt idx="8387">
                  <c:v>83</c:v>
                </c:pt>
                <c:pt idx="8388">
                  <c:v>83</c:v>
                </c:pt>
                <c:pt idx="8389">
                  <c:v>83</c:v>
                </c:pt>
                <c:pt idx="8390">
                  <c:v>83</c:v>
                </c:pt>
                <c:pt idx="8391">
                  <c:v>83</c:v>
                </c:pt>
                <c:pt idx="8392">
                  <c:v>83</c:v>
                </c:pt>
                <c:pt idx="8393">
                  <c:v>83</c:v>
                </c:pt>
                <c:pt idx="8394">
                  <c:v>83</c:v>
                </c:pt>
                <c:pt idx="8395">
                  <c:v>83</c:v>
                </c:pt>
                <c:pt idx="8396">
                  <c:v>83</c:v>
                </c:pt>
                <c:pt idx="8397">
                  <c:v>83</c:v>
                </c:pt>
                <c:pt idx="8398">
                  <c:v>83</c:v>
                </c:pt>
                <c:pt idx="8399">
                  <c:v>83</c:v>
                </c:pt>
                <c:pt idx="8400">
                  <c:v>83</c:v>
                </c:pt>
                <c:pt idx="8401">
                  <c:v>83</c:v>
                </c:pt>
                <c:pt idx="8402">
                  <c:v>83</c:v>
                </c:pt>
                <c:pt idx="8403">
                  <c:v>83</c:v>
                </c:pt>
                <c:pt idx="8404">
                  <c:v>83</c:v>
                </c:pt>
                <c:pt idx="8405">
                  <c:v>83</c:v>
                </c:pt>
                <c:pt idx="8406">
                  <c:v>83</c:v>
                </c:pt>
                <c:pt idx="8407">
                  <c:v>83</c:v>
                </c:pt>
                <c:pt idx="8408">
                  <c:v>83</c:v>
                </c:pt>
                <c:pt idx="8409">
                  <c:v>83</c:v>
                </c:pt>
                <c:pt idx="8410">
                  <c:v>83</c:v>
                </c:pt>
                <c:pt idx="8411">
                  <c:v>83</c:v>
                </c:pt>
                <c:pt idx="8412">
                  <c:v>82</c:v>
                </c:pt>
                <c:pt idx="8413">
                  <c:v>82</c:v>
                </c:pt>
                <c:pt idx="8414">
                  <c:v>82</c:v>
                </c:pt>
                <c:pt idx="8415">
                  <c:v>82</c:v>
                </c:pt>
                <c:pt idx="8416">
                  <c:v>82</c:v>
                </c:pt>
                <c:pt idx="8417">
                  <c:v>82</c:v>
                </c:pt>
                <c:pt idx="8418">
                  <c:v>82</c:v>
                </c:pt>
                <c:pt idx="8419">
                  <c:v>82</c:v>
                </c:pt>
                <c:pt idx="8420">
                  <c:v>82</c:v>
                </c:pt>
                <c:pt idx="8421">
                  <c:v>82</c:v>
                </c:pt>
                <c:pt idx="8422">
                  <c:v>82</c:v>
                </c:pt>
                <c:pt idx="8423">
                  <c:v>82</c:v>
                </c:pt>
                <c:pt idx="8424">
                  <c:v>82</c:v>
                </c:pt>
                <c:pt idx="8425">
                  <c:v>82</c:v>
                </c:pt>
                <c:pt idx="8426">
                  <c:v>82</c:v>
                </c:pt>
                <c:pt idx="8427">
                  <c:v>82</c:v>
                </c:pt>
                <c:pt idx="8428">
                  <c:v>82</c:v>
                </c:pt>
                <c:pt idx="8429">
                  <c:v>82</c:v>
                </c:pt>
                <c:pt idx="8430">
                  <c:v>82</c:v>
                </c:pt>
                <c:pt idx="8431">
                  <c:v>82</c:v>
                </c:pt>
                <c:pt idx="8432">
                  <c:v>82</c:v>
                </c:pt>
                <c:pt idx="8433">
                  <c:v>82</c:v>
                </c:pt>
                <c:pt idx="8434">
                  <c:v>82</c:v>
                </c:pt>
                <c:pt idx="8435">
                  <c:v>82</c:v>
                </c:pt>
                <c:pt idx="8436">
                  <c:v>82</c:v>
                </c:pt>
                <c:pt idx="8437">
                  <c:v>82</c:v>
                </c:pt>
                <c:pt idx="8438">
                  <c:v>82</c:v>
                </c:pt>
                <c:pt idx="8439">
                  <c:v>82</c:v>
                </c:pt>
                <c:pt idx="8440">
                  <c:v>82</c:v>
                </c:pt>
                <c:pt idx="8441">
                  <c:v>82</c:v>
                </c:pt>
                <c:pt idx="8442">
                  <c:v>82</c:v>
                </c:pt>
                <c:pt idx="8443">
                  <c:v>82</c:v>
                </c:pt>
                <c:pt idx="8444">
                  <c:v>82</c:v>
                </c:pt>
                <c:pt idx="8445">
                  <c:v>82</c:v>
                </c:pt>
                <c:pt idx="8446">
                  <c:v>82</c:v>
                </c:pt>
                <c:pt idx="8447">
                  <c:v>82</c:v>
                </c:pt>
                <c:pt idx="8448">
                  <c:v>82</c:v>
                </c:pt>
                <c:pt idx="8449">
                  <c:v>82</c:v>
                </c:pt>
                <c:pt idx="8450">
                  <c:v>82</c:v>
                </c:pt>
                <c:pt idx="8451">
                  <c:v>82</c:v>
                </c:pt>
                <c:pt idx="8452">
                  <c:v>82</c:v>
                </c:pt>
                <c:pt idx="8453">
                  <c:v>82</c:v>
                </c:pt>
                <c:pt idx="8454">
                  <c:v>82</c:v>
                </c:pt>
                <c:pt idx="8455">
                  <c:v>82</c:v>
                </c:pt>
                <c:pt idx="8456">
                  <c:v>82</c:v>
                </c:pt>
                <c:pt idx="8457">
                  <c:v>82</c:v>
                </c:pt>
                <c:pt idx="8458">
                  <c:v>82</c:v>
                </c:pt>
                <c:pt idx="8459">
                  <c:v>82</c:v>
                </c:pt>
                <c:pt idx="8460">
                  <c:v>82</c:v>
                </c:pt>
                <c:pt idx="8461">
                  <c:v>82</c:v>
                </c:pt>
                <c:pt idx="8462">
                  <c:v>82</c:v>
                </c:pt>
                <c:pt idx="8463">
                  <c:v>82</c:v>
                </c:pt>
                <c:pt idx="8464">
                  <c:v>82</c:v>
                </c:pt>
                <c:pt idx="8465">
                  <c:v>81</c:v>
                </c:pt>
                <c:pt idx="8466">
                  <c:v>81</c:v>
                </c:pt>
                <c:pt idx="8467">
                  <c:v>81</c:v>
                </c:pt>
                <c:pt idx="8468">
                  <c:v>81</c:v>
                </c:pt>
                <c:pt idx="8469">
                  <c:v>81</c:v>
                </c:pt>
                <c:pt idx="8470">
                  <c:v>81</c:v>
                </c:pt>
                <c:pt idx="8471">
                  <c:v>81</c:v>
                </c:pt>
                <c:pt idx="8472">
                  <c:v>81</c:v>
                </c:pt>
                <c:pt idx="8473">
                  <c:v>81</c:v>
                </c:pt>
                <c:pt idx="8474">
                  <c:v>81</c:v>
                </c:pt>
                <c:pt idx="8475">
                  <c:v>81</c:v>
                </c:pt>
                <c:pt idx="8476">
                  <c:v>81</c:v>
                </c:pt>
                <c:pt idx="8477">
                  <c:v>81</c:v>
                </c:pt>
                <c:pt idx="8478">
                  <c:v>81</c:v>
                </c:pt>
                <c:pt idx="8479">
                  <c:v>81</c:v>
                </c:pt>
                <c:pt idx="8480">
                  <c:v>81</c:v>
                </c:pt>
                <c:pt idx="8481">
                  <c:v>81</c:v>
                </c:pt>
                <c:pt idx="8482">
                  <c:v>81</c:v>
                </c:pt>
                <c:pt idx="8483">
                  <c:v>81</c:v>
                </c:pt>
                <c:pt idx="8484">
                  <c:v>81</c:v>
                </c:pt>
                <c:pt idx="8485">
                  <c:v>81</c:v>
                </c:pt>
                <c:pt idx="8486">
                  <c:v>81</c:v>
                </c:pt>
                <c:pt idx="8487">
                  <c:v>81</c:v>
                </c:pt>
                <c:pt idx="8488">
                  <c:v>81</c:v>
                </c:pt>
                <c:pt idx="8489">
                  <c:v>81</c:v>
                </c:pt>
                <c:pt idx="8490">
                  <c:v>81</c:v>
                </c:pt>
                <c:pt idx="8491">
                  <c:v>81</c:v>
                </c:pt>
                <c:pt idx="8492">
                  <c:v>81</c:v>
                </c:pt>
                <c:pt idx="8493">
                  <c:v>81</c:v>
                </c:pt>
                <c:pt idx="8494">
                  <c:v>81</c:v>
                </c:pt>
                <c:pt idx="8495">
                  <c:v>81</c:v>
                </c:pt>
                <c:pt idx="8496">
                  <c:v>81</c:v>
                </c:pt>
                <c:pt idx="8497">
                  <c:v>81</c:v>
                </c:pt>
                <c:pt idx="8498">
                  <c:v>81</c:v>
                </c:pt>
                <c:pt idx="8499">
                  <c:v>81</c:v>
                </c:pt>
                <c:pt idx="8500">
                  <c:v>81</c:v>
                </c:pt>
                <c:pt idx="8501">
                  <c:v>81</c:v>
                </c:pt>
                <c:pt idx="8502">
                  <c:v>81</c:v>
                </c:pt>
                <c:pt idx="8503">
                  <c:v>81</c:v>
                </c:pt>
                <c:pt idx="8504">
                  <c:v>81</c:v>
                </c:pt>
                <c:pt idx="8505">
                  <c:v>81</c:v>
                </c:pt>
                <c:pt idx="8506">
                  <c:v>81</c:v>
                </c:pt>
                <c:pt idx="8507">
                  <c:v>81</c:v>
                </c:pt>
                <c:pt idx="8508">
                  <c:v>81</c:v>
                </c:pt>
                <c:pt idx="8509">
                  <c:v>81</c:v>
                </c:pt>
                <c:pt idx="8510">
                  <c:v>81</c:v>
                </c:pt>
                <c:pt idx="8511">
                  <c:v>81</c:v>
                </c:pt>
                <c:pt idx="8512">
                  <c:v>81</c:v>
                </c:pt>
                <c:pt idx="8513">
                  <c:v>81</c:v>
                </c:pt>
                <c:pt idx="8514">
                  <c:v>81</c:v>
                </c:pt>
                <c:pt idx="8515">
                  <c:v>81</c:v>
                </c:pt>
                <c:pt idx="8516">
                  <c:v>81</c:v>
                </c:pt>
                <c:pt idx="8517">
                  <c:v>81</c:v>
                </c:pt>
                <c:pt idx="8518">
                  <c:v>81</c:v>
                </c:pt>
                <c:pt idx="8519">
                  <c:v>81</c:v>
                </c:pt>
                <c:pt idx="8520">
                  <c:v>81</c:v>
                </c:pt>
                <c:pt idx="8521">
                  <c:v>80</c:v>
                </c:pt>
                <c:pt idx="8522">
                  <c:v>80</c:v>
                </c:pt>
                <c:pt idx="8523">
                  <c:v>80</c:v>
                </c:pt>
                <c:pt idx="8524">
                  <c:v>80</c:v>
                </c:pt>
                <c:pt idx="8525">
                  <c:v>80</c:v>
                </c:pt>
                <c:pt idx="8526">
                  <c:v>80</c:v>
                </c:pt>
                <c:pt idx="8527">
                  <c:v>80</c:v>
                </c:pt>
                <c:pt idx="8528">
                  <c:v>80</c:v>
                </c:pt>
                <c:pt idx="8529">
                  <c:v>80</c:v>
                </c:pt>
                <c:pt idx="8530">
                  <c:v>80</c:v>
                </c:pt>
                <c:pt idx="8531">
                  <c:v>80</c:v>
                </c:pt>
                <c:pt idx="8532">
                  <c:v>80</c:v>
                </c:pt>
                <c:pt idx="8533">
                  <c:v>80</c:v>
                </c:pt>
                <c:pt idx="8534">
                  <c:v>80</c:v>
                </c:pt>
                <c:pt idx="8535">
                  <c:v>80</c:v>
                </c:pt>
                <c:pt idx="8536">
                  <c:v>80</c:v>
                </c:pt>
                <c:pt idx="8537">
                  <c:v>80</c:v>
                </c:pt>
                <c:pt idx="8538">
                  <c:v>80</c:v>
                </c:pt>
                <c:pt idx="8539">
                  <c:v>80</c:v>
                </c:pt>
                <c:pt idx="8540">
                  <c:v>80</c:v>
                </c:pt>
                <c:pt idx="8541">
                  <c:v>80</c:v>
                </c:pt>
                <c:pt idx="8542">
                  <c:v>80</c:v>
                </c:pt>
                <c:pt idx="8543">
                  <c:v>80</c:v>
                </c:pt>
                <c:pt idx="8544">
                  <c:v>80</c:v>
                </c:pt>
                <c:pt idx="8545">
                  <c:v>80</c:v>
                </c:pt>
                <c:pt idx="8546">
                  <c:v>80</c:v>
                </c:pt>
                <c:pt idx="8547">
                  <c:v>80</c:v>
                </c:pt>
                <c:pt idx="8548">
                  <c:v>80</c:v>
                </c:pt>
                <c:pt idx="8549">
                  <c:v>80</c:v>
                </c:pt>
                <c:pt idx="8550">
                  <c:v>80</c:v>
                </c:pt>
                <c:pt idx="8551">
                  <c:v>80</c:v>
                </c:pt>
                <c:pt idx="8552">
                  <c:v>80</c:v>
                </c:pt>
                <c:pt idx="8553">
                  <c:v>80</c:v>
                </c:pt>
                <c:pt idx="8554">
                  <c:v>80</c:v>
                </c:pt>
                <c:pt idx="8555">
                  <c:v>80</c:v>
                </c:pt>
                <c:pt idx="8556">
                  <c:v>80</c:v>
                </c:pt>
                <c:pt idx="8557">
                  <c:v>80</c:v>
                </c:pt>
                <c:pt idx="8558">
                  <c:v>80</c:v>
                </c:pt>
                <c:pt idx="8559">
                  <c:v>80</c:v>
                </c:pt>
                <c:pt idx="8560">
                  <c:v>80</c:v>
                </c:pt>
                <c:pt idx="8561">
                  <c:v>80</c:v>
                </c:pt>
                <c:pt idx="8562">
                  <c:v>80</c:v>
                </c:pt>
                <c:pt idx="8563">
                  <c:v>80</c:v>
                </c:pt>
                <c:pt idx="8564">
                  <c:v>80</c:v>
                </c:pt>
                <c:pt idx="8565">
                  <c:v>80</c:v>
                </c:pt>
                <c:pt idx="8566">
                  <c:v>80</c:v>
                </c:pt>
                <c:pt idx="8567">
                  <c:v>80</c:v>
                </c:pt>
                <c:pt idx="8568">
                  <c:v>80</c:v>
                </c:pt>
                <c:pt idx="8569">
                  <c:v>80</c:v>
                </c:pt>
                <c:pt idx="8570">
                  <c:v>80</c:v>
                </c:pt>
                <c:pt idx="8571">
                  <c:v>79</c:v>
                </c:pt>
                <c:pt idx="8572">
                  <c:v>79</c:v>
                </c:pt>
                <c:pt idx="8573">
                  <c:v>79</c:v>
                </c:pt>
                <c:pt idx="8574">
                  <c:v>79</c:v>
                </c:pt>
                <c:pt idx="8575">
                  <c:v>79</c:v>
                </c:pt>
                <c:pt idx="8576">
                  <c:v>79</c:v>
                </c:pt>
                <c:pt idx="8577">
                  <c:v>79</c:v>
                </c:pt>
                <c:pt idx="8578">
                  <c:v>79</c:v>
                </c:pt>
                <c:pt idx="8579">
                  <c:v>79</c:v>
                </c:pt>
                <c:pt idx="8580">
                  <c:v>79</c:v>
                </c:pt>
                <c:pt idx="8581">
                  <c:v>79</c:v>
                </c:pt>
                <c:pt idx="8582">
                  <c:v>79</c:v>
                </c:pt>
                <c:pt idx="8583">
                  <c:v>79</c:v>
                </c:pt>
                <c:pt idx="8584">
                  <c:v>79</c:v>
                </c:pt>
                <c:pt idx="8585">
                  <c:v>79</c:v>
                </c:pt>
                <c:pt idx="8586">
                  <c:v>79</c:v>
                </c:pt>
                <c:pt idx="8587">
                  <c:v>79</c:v>
                </c:pt>
                <c:pt idx="8588">
                  <c:v>79</c:v>
                </c:pt>
                <c:pt idx="8589">
                  <c:v>79</c:v>
                </c:pt>
                <c:pt idx="8590">
                  <c:v>79</c:v>
                </c:pt>
                <c:pt idx="8591">
                  <c:v>79</c:v>
                </c:pt>
                <c:pt idx="8592">
                  <c:v>79</c:v>
                </c:pt>
                <c:pt idx="8593">
                  <c:v>79</c:v>
                </c:pt>
                <c:pt idx="8594">
                  <c:v>79</c:v>
                </c:pt>
                <c:pt idx="8595">
                  <c:v>79</c:v>
                </c:pt>
                <c:pt idx="8596">
                  <c:v>79</c:v>
                </c:pt>
                <c:pt idx="8597">
                  <c:v>79</c:v>
                </c:pt>
                <c:pt idx="8598">
                  <c:v>79</c:v>
                </c:pt>
                <c:pt idx="8599">
                  <c:v>79</c:v>
                </c:pt>
                <c:pt idx="8600">
                  <c:v>79</c:v>
                </c:pt>
                <c:pt idx="8601">
                  <c:v>79</c:v>
                </c:pt>
                <c:pt idx="8602">
                  <c:v>79</c:v>
                </c:pt>
                <c:pt idx="8603">
                  <c:v>79</c:v>
                </c:pt>
                <c:pt idx="8604">
                  <c:v>79</c:v>
                </c:pt>
                <c:pt idx="8605">
                  <c:v>79</c:v>
                </c:pt>
                <c:pt idx="8606">
                  <c:v>79</c:v>
                </c:pt>
                <c:pt idx="8607">
                  <c:v>79</c:v>
                </c:pt>
                <c:pt idx="8608">
                  <c:v>79</c:v>
                </c:pt>
                <c:pt idx="8609">
                  <c:v>79</c:v>
                </c:pt>
                <c:pt idx="8610">
                  <c:v>79</c:v>
                </c:pt>
                <c:pt idx="8611">
                  <c:v>79</c:v>
                </c:pt>
                <c:pt idx="8612">
                  <c:v>79</c:v>
                </c:pt>
                <c:pt idx="8613">
                  <c:v>79</c:v>
                </c:pt>
                <c:pt idx="8614">
                  <c:v>79</c:v>
                </c:pt>
                <c:pt idx="8615">
                  <c:v>79</c:v>
                </c:pt>
                <c:pt idx="8616">
                  <c:v>79</c:v>
                </c:pt>
                <c:pt idx="8617">
                  <c:v>79</c:v>
                </c:pt>
                <c:pt idx="8618">
                  <c:v>79</c:v>
                </c:pt>
                <c:pt idx="8619">
                  <c:v>79</c:v>
                </c:pt>
                <c:pt idx="8620">
                  <c:v>79</c:v>
                </c:pt>
                <c:pt idx="8621">
                  <c:v>79</c:v>
                </c:pt>
                <c:pt idx="8622">
                  <c:v>79</c:v>
                </c:pt>
                <c:pt idx="8623">
                  <c:v>79</c:v>
                </c:pt>
                <c:pt idx="8624">
                  <c:v>79</c:v>
                </c:pt>
                <c:pt idx="8625">
                  <c:v>79</c:v>
                </c:pt>
                <c:pt idx="8626">
                  <c:v>79</c:v>
                </c:pt>
                <c:pt idx="8627">
                  <c:v>79</c:v>
                </c:pt>
                <c:pt idx="8628">
                  <c:v>79</c:v>
                </c:pt>
                <c:pt idx="8629">
                  <c:v>78</c:v>
                </c:pt>
                <c:pt idx="8630">
                  <c:v>78</c:v>
                </c:pt>
                <c:pt idx="8631">
                  <c:v>78</c:v>
                </c:pt>
                <c:pt idx="8632">
                  <c:v>78</c:v>
                </c:pt>
                <c:pt idx="8633">
                  <c:v>78</c:v>
                </c:pt>
                <c:pt idx="8634">
                  <c:v>78</c:v>
                </c:pt>
                <c:pt idx="8635">
                  <c:v>78</c:v>
                </c:pt>
                <c:pt idx="8636">
                  <c:v>78</c:v>
                </c:pt>
                <c:pt idx="8637">
                  <c:v>78</c:v>
                </c:pt>
                <c:pt idx="8638">
                  <c:v>78</c:v>
                </c:pt>
                <c:pt idx="8639">
                  <c:v>78</c:v>
                </c:pt>
                <c:pt idx="8640">
                  <c:v>78</c:v>
                </c:pt>
                <c:pt idx="8641">
                  <c:v>78</c:v>
                </c:pt>
                <c:pt idx="8642">
                  <c:v>78</c:v>
                </c:pt>
                <c:pt idx="8643">
                  <c:v>78</c:v>
                </c:pt>
                <c:pt idx="8644">
                  <c:v>78</c:v>
                </c:pt>
                <c:pt idx="8645">
                  <c:v>78</c:v>
                </c:pt>
                <c:pt idx="8646">
                  <c:v>78</c:v>
                </c:pt>
                <c:pt idx="8647">
                  <c:v>78</c:v>
                </c:pt>
                <c:pt idx="8648">
                  <c:v>78</c:v>
                </c:pt>
                <c:pt idx="8649">
                  <c:v>78</c:v>
                </c:pt>
                <c:pt idx="8650">
                  <c:v>78</c:v>
                </c:pt>
                <c:pt idx="8651">
                  <c:v>78</c:v>
                </c:pt>
                <c:pt idx="8652">
                  <c:v>78</c:v>
                </c:pt>
                <c:pt idx="8653">
                  <c:v>78</c:v>
                </c:pt>
                <c:pt idx="8654">
                  <c:v>78</c:v>
                </c:pt>
                <c:pt idx="8655">
                  <c:v>78</c:v>
                </c:pt>
                <c:pt idx="8656">
                  <c:v>78</c:v>
                </c:pt>
                <c:pt idx="8657">
                  <c:v>78</c:v>
                </c:pt>
                <c:pt idx="8658">
                  <c:v>78</c:v>
                </c:pt>
                <c:pt idx="8659">
                  <c:v>78</c:v>
                </c:pt>
                <c:pt idx="8660">
                  <c:v>78</c:v>
                </c:pt>
                <c:pt idx="8661">
                  <c:v>78</c:v>
                </c:pt>
                <c:pt idx="8662">
                  <c:v>78</c:v>
                </c:pt>
                <c:pt idx="8663">
                  <c:v>78</c:v>
                </c:pt>
                <c:pt idx="8664">
                  <c:v>78</c:v>
                </c:pt>
                <c:pt idx="8665">
                  <c:v>78</c:v>
                </c:pt>
                <c:pt idx="8666">
                  <c:v>78</c:v>
                </c:pt>
                <c:pt idx="8667">
                  <c:v>78</c:v>
                </c:pt>
                <c:pt idx="8668">
                  <c:v>78</c:v>
                </c:pt>
                <c:pt idx="8669">
                  <c:v>78</c:v>
                </c:pt>
                <c:pt idx="8670">
                  <c:v>78</c:v>
                </c:pt>
                <c:pt idx="8671">
                  <c:v>78</c:v>
                </c:pt>
                <c:pt idx="8672">
                  <c:v>78</c:v>
                </c:pt>
                <c:pt idx="8673">
                  <c:v>78</c:v>
                </c:pt>
                <c:pt idx="8674">
                  <c:v>78</c:v>
                </c:pt>
                <c:pt idx="8675">
                  <c:v>78</c:v>
                </c:pt>
                <c:pt idx="8676">
                  <c:v>78</c:v>
                </c:pt>
                <c:pt idx="8677">
                  <c:v>78</c:v>
                </c:pt>
                <c:pt idx="8678">
                  <c:v>78</c:v>
                </c:pt>
                <c:pt idx="8679">
                  <c:v>78</c:v>
                </c:pt>
                <c:pt idx="8680">
                  <c:v>78</c:v>
                </c:pt>
                <c:pt idx="8681">
                  <c:v>78</c:v>
                </c:pt>
                <c:pt idx="8682">
                  <c:v>78</c:v>
                </c:pt>
                <c:pt idx="8683">
                  <c:v>78</c:v>
                </c:pt>
                <c:pt idx="8684">
                  <c:v>78</c:v>
                </c:pt>
                <c:pt idx="8685">
                  <c:v>78</c:v>
                </c:pt>
                <c:pt idx="8686">
                  <c:v>78</c:v>
                </c:pt>
                <c:pt idx="8687">
                  <c:v>78</c:v>
                </c:pt>
                <c:pt idx="8688">
                  <c:v>78</c:v>
                </c:pt>
                <c:pt idx="8689">
                  <c:v>78</c:v>
                </c:pt>
                <c:pt idx="8690">
                  <c:v>78</c:v>
                </c:pt>
                <c:pt idx="8691">
                  <c:v>78</c:v>
                </c:pt>
                <c:pt idx="8692">
                  <c:v>78</c:v>
                </c:pt>
                <c:pt idx="8693">
                  <c:v>78</c:v>
                </c:pt>
                <c:pt idx="8694">
                  <c:v>78</c:v>
                </c:pt>
                <c:pt idx="8695">
                  <c:v>77</c:v>
                </c:pt>
                <c:pt idx="8696">
                  <c:v>77</c:v>
                </c:pt>
                <c:pt idx="8697">
                  <c:v>77</c:v>
                </c:pt>
                <c:pt idx="8698">
                  <c:v>77</c:v>
                </c:pt>
                <c:pt idx="8699">
                  <c:v>77</c:v>
                </c:pt>
                <c:pt idx="8700">
                  <c:v>77</c:v>
                </c:pt>
                <c:pt idx="8701">
                  <c:v>77</c:v>
                </c:pt>
                <c:pt idx="8702">
                  <c:v>77</c:v>
                </c:pt>
                <c:pt idx="8703">
                  <c:v>77</c:v>
                </c:pt>
                <c:pt idx="8704">
                  <c:v>77</c:v>
                </c:pt>
                <c:pt idx="8705">
                  <c:v>77</c:v>
                </c:pt>
                <c:pt idx="8706">
                  <c:v>77</c:v>
                </c:pt>
                <c:pt idx="8707">
                  <c:v>77</c:v>
                </c:pt>
                <c:pt idx="8708">
                  <c:v>77</c:v>
                </c:pt>
                <c:pt idx="8709">
                  <c:v>77</c:v>
                </c:pt>
                <c:pt idx="8710">
                  <c:v>77</c:v>
                </c:pt>
                <c:pt idx="8711">
                  <c:v>77</c:v>
                </c:pt>
                <c:pt idx="8712">
                  <c:v>77</c:v>
                </c:pt>
                <c:pt idx="8713">
                  <c:v>77</c:v>
                </c:pt>
                <c:pt idx="8714">
                  <c:v>77</c:v>
                </c:pt>
                <c:pt idx="8715">
                  <c:v>77</c:v>
                </c:pt>
                <c:pt idx="8716">
                  <c:v>77</c:v>
                </c:pt>
                <c:pt idx="8717">
                  <c:v>77</c:v>
                </c:pt>
                <c:pt idx="8718">
                  <c:v>77</c:v>
                </c:pt>
                <c:pt idx="8719">
                  <c:v>77</c:v>
                </c:pt>
                <c:pt idx="8720">
                  <c:v>77</c:v>
                </c:pt>
                <c:pt idx="8721">
                  <c:v>77</c:v>
                </c:pt>
                <c:pt idx="8722">
                  <c:v>77</c:v>
                </c:pt>
                <c:pt idx="8723">
                  <c:v>77</c:v>
                </c:pt>
                <c:pt idx="8724">
                  <c:v>77</c:v>
                </c:pt>
                <c:pt idx="8725">
                  <c:v>77</c:v>
                </c:pt>
                <c:pt idx="8726">
                  <c:v>77</c:v>
                </c:pt>
                <c:pt idx="8727">
                  <c:v>77</c:v>
                </c:pt>
                <c:pt idx="8728">
                  <c:v>77</c:v>
                </c:pt>
                <c:pt idx="8729">
                  <c:v>77</c:v>
                </c:pt>
                <c:pt idx="8730">
                  <c:v>77</c:v>
                </c:pt>
                <c:pt idx="8731">
                  <c:v>77</c:v>
                </c:pt>
                <c:pt idx="8732">
                  <c:v>77</c:v>
                </c:pt>
                <c:pt idx="8733">
                  <c:v>77</c:v>
                </c:pt>
                <c:pt idx="8734">
                  <c:v>77</c:v>
                </c:pt>
                <c:pt idx="8735">
                  <c:v>77</c:v>
                </c:pt>
                <c:pt idx="8736">
                  <c:v>77</c:v>
                </c:pt>
                <c:pt idx="8737">
                  <c:v>77</c:v>
                </c:pt>
                <c:pt idx="8738">
                  <c:v>77</c:v>
                </c:pt>
                <c:pt idx="8739">
                  <c:v>77</c:v>
                </c:pt>
                <c:pt idx="8740">
                  <c:v>77</c:v>
                </c:pt>
                <c:pt idx="8741">
                  <c:v>77</c:v>
                </c:pt>
                <c:pt idx="8742">
                  <c:v>77</c:v>
                </c:pt>
                <c:pt idx="8743">
                  <c:v>77</c:v>
                </c:pt>
                <c:pt idx="8744">
                  <c:v>77</c:v>
                </c:pt>
                <c:pt idx="8745">
                  <c:v>77</c:v>
                </c:pt>
                <c:pt idx="8746">
                  <c:v>77</c:v>
                </c:pt>
                <c:pt idx="8747">
                  <c:v>77</c:v>
                </c:pt>
                <c:pt idx="8748">
                  <c:v>77</c:v>
                </c:pt>
                <c:pt idx="8749">
                  <c:v>77</c:v>
                </c:pt>
                <c:pt idx="8750">
                  <c:v>77</c:v>
                </c:pt>
                <c:pt idx="8751">
                  <c:v>77</c:v>
                </c:pt>
                <c:pt idx="8752">
                  <c:v>77</c:v>
                </c:pt>
                <c:pt idx="8753">
                  <c:v>77</c:v>
                </c:pt>
                <c:pt idx="8754">
                  <c:v>77</c:v>
                </c:pt>
                <c:pt idx="8755">
                  <c:v>76</c:v>
                </c:pt>
                <c:pt idx="8756">
                  <c:v>76</c:v>
                </c:pt>
                <c:pt idx="8757">
                  <c:v>76</c:v>
                </c:pt>
                <c:pt idx="8758">
                  <c:v>76</c:v>
                </c:pt>
                <c:pt idx="8759">
                  <c:v>76</c:v>
                </c:pt>
                <c:pt idx="8760">
                  <c:v>76</c:v>
                </c:pt>
                <c:pt idx="8761">
                  <c:v>76</c:v>
                </c:pt>
                <c:pt idx="8762">
                  <c:v>76</c:v>
                </c:pt>
                <c:pt idx="8763">
                  <c:v>76</c:v>
                </c:pt>
                <c:pt idx="8764">
                  <c:v>76</c:v>
                </c:pt>
                <c:pt idx="8765">
                  <c:v>76</c:v>
                </c:pt>
                <c:pt idx="8766">
                  <c:v>76</c:v>
                </c:pt>
                <c:pt idx="8767">
                  <c:v>76</c:v>
                </c:pt>
                <c:pt idx="8768">
                  <c:v>76</c:v>
                </c:pt>
                <c:pt idx="8769">
                  <c:v>76</c:v>
                </c:pt>
                <c:pt idx="8770">
                  <c:v>76</c:v>
                </c:pt>
                <c:pt idx="8771">
                  <c:v>76</c:v>
                </c:pt>
                <c:pt idx="8772">
                  <c:v>76</c:v>
                </c:pt>
                <c:pt idx="8773">
                  <c:v>76</c:v>
                </c:pt>
                <c:pt idx="8774">
                  <c:v>76</c:v>
                </c:pt>
                <c:pt idx="8775">
                  <c:v>76</c:v>
                </c:pt>
                <c:pt idx="8776">
                  <c:v>76</c:v>
                </c:pt>
                <c:pt idx="8777">
                  <c:v>76</c:v>
                </c:pt>
                <c:pt idx="8778">
                  <c:v>76</c:v>
                </c:pt>
                <c:pt idx="8779">
                  <c:v>76</c:v>
                </c:pt>
                <c:pt idx="8780">
                  <c:v>76</c:v>
                </c:pt>
                <c:pt idx="8781">
                  <c:v>76</c:v>
                </c:pt>
                <c:pt idx="8782">
                  <c:v>76</c:v>
                </c:pt>
                <c:pt idx="8783">
                  <c:v>76</c:v>
                </c:pt>
                <c:pt idx="8784">
                  <c:v>76</c:v>
                </c:pt>
                <c:pt idx="8785">
                  <c:v>76</c:v>
                </c:pt>
                <c:pt idx="8786">
                  <c:v>76</c:v>
                </c:pt>
                <c:pt idx="8787">
                  <c:v>76</c:v>
                </c:pt>
                <c:pt idx="8788">
                  <c:v>76</c:v>
                </c:pt>
                <c:pt idx="8789">
                  <c:v>76</c:v>
                </c:pt>
                <c:pt idx="8790">
                  <c:v>76</c:v>
                </c:pt>
                <c:pt idx="8791">
                  <c:v>76</c:v>
                </c:pt>
                <c:pt idx="8792">
                  <c:v>76</c:v>
                </c:pt>
                <c:pt idx="8793">
                  <c:v>76</c:v>
                </c:pt>
                <c:pt idx="8794">
                  <c:v>76</c:v>
                </c:pt>
                <c:pt idx="8795">
                  <c:v>76</c:v>
                </c:pt>
                <c:pt idx="8796">
                  <c:v>76</c:v>
                </c:pt>
                <c:pt idx="8797">
                  <c:v>76</c:v>
                </c:pt>
                <c:pt idx="8798">
                  <c:v>76</c:v>
                </c:pt>
                <c:pt idx="8799">
                  <c:v>76</c:v>
                </c:pt>
                <c:pt idx="8800">
                  <c:v>76</c:v>
                </c:pt>
                <c:pt idx="8801">
                  <c:v>76</c:v>
                </c:pt>
                <c:pt idx="8802">
                  <c:v>76</c:v>
                </c:pt>
                <c:pt idx="8803">
                  <c:v>76</c:v>
                </c:pt>
                <c:pt idx="8804">
                  <c:v>76</c:v>
                </c:pt>
                <c:pt idx="8805">
                  <c:v>76</c:v>
                </c:pt>
                <c:pt idx="8806">
                  <c:v>76</c:v>
                </c:pt>
                <c:pt idx="8807">
                  <c:v>76</c:v>
                </c:pt>
                <c:pt idx="8808">
                  <c:v>76</c:v>
                </c:pt>
                <c:pt idx="8809">
                  <c:v>76</c:v>
                </c:pt>
                <c:pt idx="8810">
                  <c:v>76</c:v>
                </c:pt>
                <c:pt idx="8811">
                  <c:v>76</c:v>
                </c:pt>
                <c:pt idx="8812">
                  <c:v>76</c:v>
                </c:pt>
                <c:pt idx="8813">
                  <c:v>76</c:v>
                </c:pt>
                <c:pt idx="8814">
                  <c:v>76</c:v>
                </c:pt>
                <c:pt idx="8815">
                  <c:v>76</c:v>
                </c:pt>
                <c:pt idx="8816">
                  <c:v>76</c:v>
                </c:pt>
                <c:pt idx="8817">
                  <c:v>76</c:v>
                </c:pt>
                <c:pt idx="8818">
                  <c:v>76</c:v>
                </c:pt>
                <c:pt idx="8819">
                  <c:v>76</c:v>
                </c:pt>
                <c:pt idx="8820">
                  <c:v>76</c:v>
                </c:pt>
                <c:pt idx="8821">
                  <c:v>76</c:v>
                </c:pt>
                <c:pt idx="8822">
                  <c:v>76</c:v>
                </c:pt>
                <c:pt idx="8823">
                  <c:v>75</c:v>
                </c:pt>
                <c:pt idx="8824">
                  <c:v>75</c:v>
                </c:pt>
                <c:pt idx="8825">
                  <c:v>75</c:v>
                </c:pt>
                <c:pt idx="8826">
                  <c:v>75</c:v>
                </c:pt>
                <c:pt idx="8827">
                  <c:v>75</c:v>
                </c:pt>
                <c:pt idx="8828">
                  <c:v>75</c:v>
                </c:pt>
                <c:pt idx="8829">
                  <c:v>75</c:v>
                </c:pt>
                <c:pt idx="8830">
                  <c:v>75</c:v>
                </c:pt>
                <c:pt idx="8831">
                  <c:v>75</c:v>
                </c:pt>
                <c:pt idx="8832">
                  <c:v>75</c:v>
                </c:pt>
                <c:pt idx="8833">
                  <c:v>75</c:v>
                </c:pt>
                <c:pt idx="8834">
                  <c:v>75</c:v>
                </c:pt>
                <c:pt idx="8835">
                  <c:v>75</c:v>
                </c:pt>
                <c:pt idx="8836">
                  <c:v>75</c:v>
                </c:pt>
                <c:pt idx="8837">
                  <c:v>75</c:v>
                </c:pt>
                <c:pt idx="8838">
                  <c:v>75</c:v>
                </c:pt>
                <c:pt idx="8839">
                  <c:v>75</c:v>
                </c:pt>
                <c:pt idx="8840">
                  <c:v>75</c:v>
                </c:pt>
                <c:pt idx="8841">
                  <c:v>75</c:v>
                </c:pt>
                <c:pt idx="8842">
                  <c:v>75</c:v>
                </c:pt>
                <c:pt idx="8843">
                  <c:v>75</c:v>
                </c:pt>
                <c:pt idx="8844">
                  <c:v>75</c:v>
                </c:pt>
                <c:pt idx="8845">
                  <c:v>75</c:v>
                </c:pt>
                <c:pt idx="8846">
                  <c:v>75</c:v>
                </c:pt>
                <c:pt idx="8847">
                  <c:v>75</c:v>
                </c:pt>
                <c:pt idx="8848">
                  <c:v>75</c:v>
                </c:pt>
                <c:pt idx="8849">
                  <c:v>75</c:v>
                </c:pt>
                <c:pt idx="8850">
                  <c:v>75</c:v>
                </c:pt>
                <c:pt idx="8851">
                  <c:v>75</c:v>
                </c:pt>
                <c:pt idx="8852">
                  <c:v>75</c:v>
                </c:pt>
                <c:pt idx="8853">
                  <c:v>75</c:v>
                </c:pt>
                <c:pt idx="8854">
                  <c:v>75</c:v>
                </c:pt>
                <c:pt idx="8855">
                  <c:v>75</c:v>
                </c:pt>
                <c:pt idx="8856">
                  <c:v>75</c:v>
                </c:pt>
                <c:pt idx="8857">
                  <c:v>75</c:v>
                </c:pt>
                <c:pt idx="8858">
                  <c:v>75</c:v>
                </c:pt>
                <c:pt idx="8859">
                  <c:v>75</c:v>
                </c:pt>
                <c:pt idx="8860">
                  <c:v>75</c:v>
                </c:pt>
                <c:pt idx="8861">
                  <c:v>75</c:v>
                </c:pt>
                <c:pt idx="8862">
                  <c:v>75</c:v>
                </c:pt>
                <c:pt idx="8863">
                  <c:v>75</c:v>
                </c:pt>
                <c:pt idx="8864">
                  <c:v>75</c:v>
                </c:pt>
                <c:pt idx="8865">
                  <c:v>75</c:v>
                </c:pt>
                <c:pt idx="8866">
                  <c:v>75</c:v>
                </c:pt>
                <c:pt idx="8867">
                  <c:v>75</c:v>
                </c:pt>
                <c:pt idx="8868">
                  <c:v>75</c:v>
                </c:pt>
                <c:pt idx="8869">
                  <c:v>75</c:v>
                </c:pt>
                <c:pt idx="8870">
                  <c:v>75</c:v>
                </c:pt>
                <c:pt idx="8871">
                  <c:v>75</c:v>
                </c:pt>
                <c:pt idx="8872">
                  <c:v>75</c:v>
                </c:pt>
                <c:pt idx="8873">
                  <c:v>75</c:v>
                </c:pt>
                <c:pt idx="8874">
                  <c:v>75</c:v>
                </c:pt>
                <c:pt idx="8875">
                  <c:v>75</c:v>
                </c:pt>
                <c:pt idx="8876">
                  <c:v>75</c:v>
                </c:pt>
                <c:pt idx="8877">
                  <c:v>75</c:v>
                </c:pt>
                <c:pt idx="8878">
                  <c:v>75</c:v>
                </c:pt>
                <c:pt idx="8879">
                  <c:v>75</c:v>
                </c:pt>
                <c:pt idx="8880">
                  <c:v>75</c:v>
                </c:pt>
                <c:pt idx="8881">
                  <c:v>75</c:v>
                </c:pt>
                <c:pt idx="8882">
                  <c:v>75</c:v>
                </c:pt>
                <c:pt idx="8883">
                  <c:v>75</c:v>
                </c:pt>
                <c:pt idx="8884">
                  <c:v>75</c:v>
                </c:pt>
                <c:pt idx="8885">
                  <c:v>75</c:v>
                </c:pt>
                <c:pt idx="8886">
                  <c:v>75</c:v>
                </c:pt>
                <c:pt idx="8887">
                  <c:v>75</c:v>
                </c:pt>
                <c:pt idx="8888">
                  <c:v>75</c:v>
                </c:pt>
                <c:pt idx="8889">
                  <c:v>75</c:v>
                </c:pt>
                <c:pt idx="8890">
                  <c:v>74</c:v>
                </c:pt>
                <c:pt idx="8891">
                  <c:v>74</c:v>
                </c:pt>
                <c:pt idx="8892">
                  <c:v>74</c:v>
                </c:pt>
                <c:pt idx="8893">
                  <c:v>74</c:v>
                </c:pt>
                <c:pt idx="8894">
                  <c:v>74</c:v>
                </c:pt>
                <c:pt idx="8895">
                  <c:v>74</c:v>
                </c:pt>
                <c:pt idx="8896">
                  <c:v>74</c:v>
                </c:pt>
                <c:pt idx="8897">
                  <c:v>74</c:v>
                </c:pt>
                <c:pt idx="8898">
                  <c:v>74</c:v>
                </c:pt>
                <c:pt idx="8899">
                  <c:v>74</c:v>
                </c:pt>
                <c:pt idx="8900">
                  <c:v>74</c:v>
                </c:pt>
                <c:pt idx="8901">
                  <c:v>74</c:v>
                </c:pt>
                <c:pt idx="8902">
                  <c:v>74</c:v>
                </c:pt>
                <c:pt idx="8903">
                  <c:v>74</c:v>
                </c:pt>
                <c:pt idx="8904">
                  <c:v>74</c:v>
                </c:pt>
                <c:pt idx="8905">
                  <c:v>74</c:v>
                </c:pt>
                <c:pt idx="8906">
                  <c:v>74</c:v>
                </c:pt>
                <c:pt idx="8907">
                  <c:v>74</c:v>
                </c:pt>
                <c:pt idx="8908">
                  <c:v>74</c:v>
                </c:pt>
                <c:pt idx="8909">
                  <c:v>74</c:v>
                </c:pt>
                <c:pt idx="8910">
                  <c:v>74</c:v>
                </c:pt>
                <c:pt idx="8911">
                  <c:v>74</c:v>
                </c:pt>
                <c:pt idx="8912">
                  <c:v>74</c:v>
                </c:pt>
                <c:pt idx="8913">
                  <c:v>74</c:v>
                </c:pt>
                <c:pt idx="8914">
                  <c:v>74</c:v>
                </c:pt>
                <c:pt idx="8915">
                  <c:v>74</c:v>
                </c:pt>
                <c:pt idx="8916">
                  <c:v>74</c:v>
                </c:pt>
                <c:pt idx="8917">
                  <c:v>74</c:v>
                </c:pt>
                <c:pt idx="8918">
                  <c:v>74</c:v>
                </c:pt>
                <c:pt idx="8919">
                  <c:v>74</c:v>
                </c:pt>
                <c:pt idx="8920">
                  <c:v>74</c:v>
                </c:pt>
                <c:pt idx="8921">
                  <c:v>74</c:v>
                </c:pt>
                <c:pt idx="8922">
                  <c:v>74</c:v>
                </c:pt>
                <c:pt idx="8923">
                  <c:v>74</c:v>
                </c:pt>
                <c:pt idx="8924">
                  <c:v>74</c:v>
                </c:pt>
                <c:pt idx="8925">
                  <c:v>74</c:v>
                </c:pt>
                <c:pt idx="8926">
                  <c:v>74</c:v>
                </c:pt>
                <c:pt idx="8927">
                  <c:v>74</c:v>
                </c:pt>
                <c:pt idx="8928">
                  <c:v>74</c:v>
                </c:pt>
                <c:pt idx="8929">
                  <c:v>74</c:v>
                </c:pt>
                <c:pt idx="8930">
                  <c:v>74</c:v>
                </c:pt>
                <c:pt idx="8931">
                  <c:v>74</c:v>
                </c:pt>
                <c:pt idx="8932">
                  <c:v>74</c:v>
                </c:pt>
                <c:pt idx="8933">
                  <c:v>74</c:v>
                </c:pt>
                <c:pt idx="8934">
                  <c:v>74</c:v>
                </c:pt>
                <c:pt idx="8935">
                  <c:v>74</c:v>
                </c:pt>
                <c:pt idx="8936">
                  <c:v>74</c:v>
                </c:pt>
                <c:pt idx="8937">
                  <c:v>74</c:v>
                </c:pt>
                <c:pt idx="8938">
                  <c:v>74</c:v>
                </c:pt>
                <c:pt idx="8939">
                  <c:v>74</c:v>
                </c:pt>
                <c:pt idx="8940">
                  <c:v>74</c:v>
                </c:pt>
                <c:pt idx="8941">
                  <c:v>74</c:v>
                </c:pt>
                <c:pt idx="8942">
                  <c:v>74</c:v>
                </c:pt>
                <c:pt idx="8943">
                  <c:v>74</c:v>
                </c:pt>
                <c:pt idx="8944">
                  <c:v>74</c:v>
                </c:pt>
                <c:pt idx="8945">
                  <c:v>74</c:v>
                </c:pt>
                <c:pt idx="8946">
                  <c:v>74</c:v>
                </c:pt>
                <c:pt idx="8947">
                  <c:v>74</c:v>
                </c:pt>
                <c:pt idx="8948">
                  <c:v>74</c:v>
                </c:pt>
                <c:pt idx="8949">
                  <c:v>74</c:v>
                </c:pt>
                <c:pt idx="8950">
                  <c:v>74</c:v>
                </c:pt>
                <c:pt idx="8951">
                  <c:v>74</c:v>
                </c:pt>
                <c:pt idx="8952">
                  <c:v>74</c:v>
                </c:pt>
                <c:pt idx="8953">
                  <c:v>74</c:v>
                </c:pt>
                <c:pt idx="8954">
                  <c:v>74</c:v>
                </c:pt>
                <c:pt idx="8955">
                  <c:v>74</c:v>
                </c:pt>
                <c:pt idx="8956">
                  <c:v>74</c:v>
                </c:pt>
                <c:pt idx="8957">
                  <c:v>74</c:v>
                </c:pt>
                <c:pt idx="8958">
                  <c:v>74</c:v>
                </c:pt>
                <c:pt idx="8959">
                  <c:v>74</c:v>
                </c:pt>
                <c:pt idx="8960">
                  <c:v>74</c:v>
                </c:pt>
                <c:pt idx="8961">
                  <c:v>73</c:v>
                </c:pt>
                <c:pt idx="8962">
                  <c:v>73</c:v>
                </c:pt>
                <c:pt idx="8963">
                  <c:v>73</c:v>
                </c:pt>
                <c:pt idx="8964">
                  <c:v>73</c:v>
                </c:pt>
                <c:pt idx="8965">
                  <c:v>73</c:v>
                </c:pt>
                <c:pt idx="8966">
                  <c:v>73</c:v>
                </c:pt>
                <c:pt idx="8967">
                  <c:v>73</c:v>
                </c:pt>
                <c:pt idx="8968">
                  <c:v>73</c:v>
                </c:pt>
                <c:pt idx="8969">
                  <c:v>73</c:v>
                </c:pt>
                <c:pt idx="8970">
                  <c:v>73</c:v>
                </c:pt>
                <c:pt idx="8971">
                  <c:v>73</c:v>
                </c:pt>
                <c:pt idx="8972">
                  <c:v>73</c:v>
                </c:pt>
                <c:pt idx="8973">
                  <c:v>73</c:v>
                </c:pt>
                <c:pt idx="8974">
                  <c:v>73</c:v>
                </c:pt>
                <c:pt idx="8975">
                  <c:v>73</c:v>
                </c:pt>
                <c:pt idx="8976">
                  <c:v>73</c:v>
                </c:pt>
                <c:pt idx="8977">
                  <c:v>73</c:v>
                </c:pt>
                <c:pt idx="8978">
                  <c:v>73</c:v>
                </c:pt>
                <c:pt idx="8979">
                  <c:v>73</c:v>
                </c:pt>
                <c:pt idx="8980">
                  <c:v>73</c:v>
                </c:pt>
                <c:pt idx="8981">
                  <c:v>73</c:v>
                </c:pt>
                <c:pt idx="8982">
                  <c:v>73</c:v>
                </c:pt>
                <c:pt idx="8983">
                  <c:v>73</c:v>
                </c:pt>
                <c:pt idx="8984">
                  <c:v>73</c:v>
                </c:pt>
                <c:pt idx="8985">
                  <c:v>73</c:v>
                </c:pt>
                <c:pt idx="8986">
                  <c:v>73</c:v>
                </c:pt>
                <c:pt idx="8987">
                  <c:v>73</c:v>
                </c:pt>
                <c:pt idx="8988">
                  <c:v>73</c:v>
                </c:pt>
                <c:pt idx="8989">
                  <c:v>73</c:v>
                </c:pt>
                <c:pt idx="8990">
                  <c:v>73</c:v>
                </c:pt>
                <c:pt idx="8991">
                  <c:v>73</c:v>
                </c:pt>
                <c:pt idx="8992">
                  <c:v>73</c:v>
                </c:pt>
                <c:pt idx="8993">
                  <c:v>73</c:v>
                </c:pt>
                <c:pt idx="8994">
                  <c:v>73</c:v>
                </c:pt>
                <c:pt idx="8995">
                  <c:v>73</c:v>
                </c:pt>
                <c:pt idx="8996">
                  <c:v>73</c:v>
                </c:pt>
                <c:pt idx="8997">
                  <c:v>73</c:v>
                </c:pt>
                <c:pt idx="8998">
                  <c:v>73</c:v>
                </c:pt>
                <c:pt idx="8999">
                  <c:v>73</c:v>
                </c:pt>
                <c:pt idx="9000">
                  <c:v>73</c:v>
                </c:pt>
                <c:pt idx="9001">
                  <c:v>73</c:v>
                </c:pt>
                <c:pt idx="9002">
                  <c:v>73</c:v>
                </c:pt>
                <c:pt idx="9003">
                  <c:v>73</c:v>
                </c:pt>
                <c:pt idx="9004">
                  <c:v>73</c:v>
                </c:pt>
                <c:pt idx="9005">
                  <c:v>73</c:v>
                </c:pt>
                <c:pt idx="9006">
                  <c:v>73</c:v>
                </c:pt>
                <c:pt idx="9007">
                  <c:v>73</c:v>
                </c:pt>
                <c:pt idx="9008">
                  <c:v>73</c:v>
                </c:pt>
                <c:pt idx="9009">
                  <c:v>73</c:v>
                </c:pt>
                <c:pt idx="9010">
                  <c:v>73</c:v>
                </c:pt>
                <c:pt idx="9011">
                  <c:v>73</c:v>
                </c:pt>
                <c:pt idx="9012">
                  <c:v>73</c:v>
                </c:pt>
                <c:pt idx="9013">
                  <c:v>73</c:v>
                </c:pt>
                <c:pt idx="9014">
                  <c:v>73</c:v>
                </c:pt>
                <c:pt idx="9015">
                  <c:v>73</c:v>
                </c:pt>
                <c:pt idx="9016">
                  <c:v>73</c:v>
                </c:pt>
                <c:pt idx="9017">
                  <c:v>73</c:v>
                </c:pt>
                <c:pt idx="9018">
                  <c:v>73</c:v>
                </c:pt>
                <c:pt idx="9019">
                  <c:v>73</c:v>
                </c:pt>
                <c:pt idx="9020">
                  <c:v>73</c:v>
                </c:pt>
                <c:pt idx="9021">
                  <c:v>73</c:v>
                </c:pt>
                <c:pt idx="9022">
                  <c:v>73</c:v>
                </c:pt>
                <c:pt idx="9023">
                  <c:v>73</c:v>
                </c:pt>
                <c:pt idx="9024">
                  <c:v>73</c:v>
                </c:pt>
                <c:pt idx="9025">
                  <c:v>73</c:v>
                </c:pt>
                <c:pt idx="9026">
                  <c:v>72</c:v>
                </c:pt>
                <c:pt idx="9027">
                  <c:v>72</c:v>
                </c:pt>
                <c:pt idx="9028">
                  <c:v>72</c:v>
                </c:pt>
                <c:pt idx="9029">
                  <c:v>72</c:v>
                </c:pt>
                <c:pt idx="9030">
                  <c:v>72</c:v>
                </c:pt>
                <c:pt idx="9031">
                  <c:v>72</c:v>
                </c:pt>
                <c:pt idx="9032">
                  <c:v>72</c:v>
                </c:pt>
                <c:pt idx="9033">
                  <c:v>72</c:v>
                </c:pt>
                <c:pt idx="9034">
                  <c:v>72</c:v>
                </c:pt>
                <c:pt idx="9035">
                  <c:v>72</c:v>
                </c:pt>
                <c:pt idx="9036">
                  <c:v>72</c:v>
                </c:pt>
                <c:pt idx="9037">
                  <c:v>72</c:v>
                </c:pt>
                <c:pt idx="9038">
                  <c:v>72</c:v>
                </c:pt>
                <c:pt idx="9039">
                  <c:v>72</c:v>
                </c:pt>
                <c:pt idx="9040">
                  <c:v>72</c:v>
                </c:pt>
                <c:pt idx="9041">
                  <c:v>72</c:v>
                </c:pt>
                <c:pt idx="9042">
                  <c:v>72</c:v>
                </c:pt>
                <c:pt idx="9043">
                  <c:v>72</c:v>
                </c:pt>
                <c:pt idx="9044">
                  <c:v>72</c:v>
                </c:pt>
                <c:pt idx="9045">
                  <c:v>72</c:v>
                </c:pt>
                <c:pt idx="9046">
                  <c:v>72</c:v>
                </c:pt>
                <c:pt idx="9047">
                  <c:v>72</c:v>
                </c:pt>
                <c:pt idx="9048">
                  <c:v>72</c:v>
                </c:pt>
                <c:pt idx="9049">
                  <c:v>72</c:v>
                </c:pt>
                <c:pt idx="9050">
                  <c:v>72</c:v>
                </c:pt>
                <c:pt idx="9051">
                  <c:v>72</c:v>
                </c:pt>
                <c:pt idx="9052">
                  <c:v>72</c:v>
                </c:pt>
                <c:pt idx="9053">
                  <c:v>72</c:v>
                </c:pt>
                <c:pt idx="9054">
                  <c:v>72</c:v>
                </c:pt>
                <c:pt idx="9055">
                  <c:v>72</c:v>
                </c:pt>
                <c:pt idx="9056">
                  <c:v>72</c:v>
                </c:pt>
                <c:pt idx="9057">
                  <c:v>72</c:v>
                </c:pt>
                <c:pt idx="9058">
                  <c:v>72</c:v>
                </c:pt>
                <c:pt idx="9059">
                  <c:v>72</c:v>
                </c:pt>
                <c:pt idx="9060">
                  <c:v>72</c:v>
                </c:pt>
                <c:pt idx="9061">
                  <c:v>72</c:v>
                </c:pt>
                <c:pt idx="9062">
                  <c:v>72</c:v>
                </c:pt>
                <c:pt idx="9063">
                  <c:v>72</c:v>
                </c:pt>
                <c:pt idx="9064">
                  <c:v>72</c:v>
                </c:pt>
                <c:pt idx="9065">
                  <c:v>72</c:v>
                </c:pt>
                <c:pt idx="9066">
                  <c:v>72</c:v>
                </c:pt>
                <c:pt idx="9067">
                  <c:v>72</c:v>
                </c:pt>
                <c:pt idx="9068">
                  <c:v>72</c:v>
                </c:pt>
                <c:pt idx="9069">
                  <c:v>72</c:v>
                </c:pt>
                <c:pt idx="9070">
                  <c:v>72</c:v>
                </c:pt>
                <c:pt idx="9071">
                  <c:v>72</c:v>
                </c:pt>
                <c:pt idx="9072">
                  <c:v>72</c:v>
                </c:pt>
                <c:pt idx="9073">
                  <c:v>72</c:v>
                </c:pt>
                <c:pt idx="9074">
                  <c:v>72</c:v>
                </c:pt>
                <c:pt idx="9075">
                  <c:v>72</c:v>
                </c:pt>
                <c:pt idx="9076">
                  <c:v>72</c:v>
                </c:pt>
                <c:pt idx="9077">
                  <c:v>72</c:v>
                </c:pt>
                <c:pt idx="9078">
                  <c:v>72</c:v>
                </c:pt>
                <c:pt idx="9079">
                  <c:v>72</c:v>
                </c:pt>
                <c:pt idx="9080">
                  <c:v>72</c:v>
                </c:pt>
                <c:pt idx="9081">
                  <c:v>72</c:v>
                </c:pt>
                <c:pt idx="9082">
                  <c:v>72</c:v>
                </c:pt>
                <c:pt idx="9083">
                  <c:v>71</c:v>
                </c:pt>
                <c:pt idx="9084">
                  <c:v>71</c:v>
                </c:pt>
                <c:pt idx="9085">
                  <c:v>71</c:v>
                </c:pt>
                <c:pt idx="9086">
                  <c:v>71</c:v>
                </c:pt>
                <c:pt idx="9087">
                  <c:v>71</c:v>
                </c:pt>
                <c:pt idx="9088">
                  <c:v>71</c:v>
                </c:pt>
                <c:pt idx="9089">
                  <c:v>71</c:v>
                </c:pt>
                <c:pt idx="9090">
                  <c:v>71</c:v>
                </c:pt>
                <c:pt idx="9091">
                  <c:v>71</c:v>
                </c:pt>
                <c:pt idx="9092">
                  <c:v>71</c:v>
                </c:pt>
                <c:pt idx="9093">
                  <c:v>71</c:v>
                </c:pt>
                <c:pt idx="9094">
                  <c:v>71</c:v>
                </c:pt>
                <c:pt idx="9095">
                  <c:v>71</c:v>
                </c:pt>
                <c:pt idx="9096">
                  <c:v>71</c:v>
                </c:pt>
                <c:pt idx="9097">
                  <c:v>71</c:v>
                </c:pt>
                <c:pt idx="9098">
                  <c:v>71</c:v>
                </c:pt>
                <c:pt idx="9099">
                  <c:v>71</c:v>
                </c:pt>
                <c:pt idx="9100">
                  <c:v>71</c:v>
                </c:pt>
                <c:pt idx="9101">
                  <c:v>71</c:v>
                </c:pt>
                <c:pt idx="9102">
                  <c:v>71</c:v>
                </c:pt>
                <c:pt idx="9103">
                  <c:v>71</c:v>
                </c:pt>
                <c:pt idx="9104">
                  <c:v>71</c:v>
                </c:pt>
                <c:pt idx="9105">
                  <c:v>71</c:v>
                </c:pt>
                <c:pt idx="9106">
                  <c:v>71</c:v>
                </c:pt>
                <c:pt idx="9107">
                  <c:v>71</c:v>
                </c:pt>
                <c:pt idx="9108">
                  <c:v>71</c:v>
                </c:pt>
                <c:pt idx="9109">
                  <c:v>71</c:v>
                </c:pt>
                <c:pt idx="9110">
                  <c:v>71</c:v>
                </c:pt>
                <c:pt idx="9111">
                  <c:v>71</c:v>
                </c:pt>
                <c:pt idx="9112">
                  <c:v>71</c:v>
                </c:pt>
                <c:pt idx="9113">
                  <c:v>71</c:v>
                </c:pt>
                <c:pt idx="9114">
                  <c:v>71</c:v>
                </c:pt>
                <c:pt idx="9115">
                  <c:v>71</c:v>
                </c:pt>
                <c:pt idx="9116">
                  <c:v>71</c:v>
                </c:pt>
                <c:pt idx="9117">
                  <c:v>71</c:v>
                </c:pt>
                <c:pt idx="9118">
                  <c:v>71</c:v>
                </c:pt>
                <c:pt idx="9119">
                  <c:v>71</c:v>
                </c:pt>
                <c:pt idx="9120">
                  <c:v>71</c:v>
                </c:pt>
                <c:pt idx="9121">
                  <c:v>71</c:v>
                </c:pt>
                <c:pt idx="9122">
                  <c:v>71</c:v>
                </c:pt>
                <c:pt idx="9123">
                  <c:v>71</c:v>
                </c:pt>
                <c:pt idx="9124">
                  <c:v>71</c:v>
                </c:pt>
                <c:pt idx="9125">
                  <c:v>71</c:v>
                </c:pt>
                <c:pt idx="9126">
                  <c:v>71</c:v>
                </c:pt>
                <c:pt idx="9127">
                  <c:v>71</c:v>
                </c:pt>
                <c:pt idx="9128">
                  <c:v>71</c:v>
                </c:pt>
                <c:pt idx="9129">
                  <c:v>71</c:v>
                </c:pt>
                <c:pt idx="9130">
                  <c:v>71</c:v>
                </c:pt>
                <c:pt idx="9131">
                  <c:v>71</c:v>
                </c:pt>
                <c:pt idx="9132">
                  <c:v>71</c:v>
                </c:pt>
                <c:pt idx="9133">
                  <c:v>71</c:v>
                </c:pt>
                <c:pt idx="9134">
                  <c:v>71</c:v>
                </c:pt>
                <c:pt idx="9135">
                  <c:v>71</c:v>
                </c:pt>
                <c:pt idx="9136">
                  <c:v>71</c:v>
                </c:pt>
                <c:pt idx="9137">
                  <c:v>71</c:v>
                </c:pt>
                <c:pt idx="9138">
                  <c:v>71</c:v>
                </c:pt>
                <c:pt idx="9139">
                  <c:v>71</c:v>
                </c:pt>
                <c:pt idx="9140">
                  <c:v>71</c:v>
                </c:pt>
                <c:pt idx="9141">
                  <c:v>71</c:v>
                </c:pt>
                <c:pt idx="9142">
                  <c:v>71</c:v>
                </c:pt>
                <c:pt idx="9143">
                  <c:v>71</c:v>
                </c:pt>
                <c:pt idx="9144">
                  <c:v>71</c:v>
                </c:pt>
                <c:pt idx="9145">
                  <c:v>71</c:v>
                </c:pt>
                <c:pt idx="9146">
                  <c:v>71</c:v>
                </c:pt>
                <c:pt idx="9147">
                  <c:v>71</c:v>
                </c:pt>
                <c:pt idx="9148">
                  <c:v>71</c:v>
                </c:pt>
                <c:pt idx="9149">
                  <c:v>71</c:v>
                </c:pt>
                <c:pt idx="9150">
                  <c:v>71</c:v>
                </c:pt>
                <c:pt idx="9151">
                  <c:v>71</c:v>
                </c:pt>
                <c:pt idx="9152">
                  <c:v>71</c:v>
                </c:pt>
                <c:pt idx="9153">
                  <c:v>71</c:v>
                </c:pt>
                <c:pt idx="9154">
                  <c:v>71</c:v>
                </c:pt>
                <c:pt idx="9155">
                  <c:v>71</c:v>
                </c:pt>
                <c:pt idx="9156">
                  <c:v>71</c:v>
                </c:pt>
                <c:pt idx="9157">
                  <c:v>71</c:v>
                </c:pt>
                <c:pt idx="9158">
                  <c:v>71</c:v>
                </c:pt>
                <c:pt idx="9159">
                  <c:v>71</c:v>
                </c:pt>
                <c:pt idx="9160">
                  <c:v>71</c:v>
                </c:pt>
                <c:pt idx="9161">
                  <c:v>71</c:v>
                </c:pt>
                <c:pt idx="9162">
                  <c:v>71</c:v>
                </c:pt>
                <c:pt idx="9163">
                  <c:v>71</c:v>
                </c:pt>
                <c:pt idx="9164">
                  <c:v>71</c:v>
                </c:pt>
                <c:pt idx="9165">
                  <c:v>71</c:v>
                </c:pt>
                <c:pt idx="9166">
                  <c:v>71</c:v>
                </c:pt>
                <c:pt idx="9167">
                  <c:v>70</c:v>
                </c:pt>
                <c:pt idx="9168">
                  <c:v>70</c:v>
                </c:pt>
                <c:pt idx="9169">
                  <c:v>70</c:v>
                </c:pt>
                <c:pt idx="9170">
                  <c:v>70</c:v>
                </c:pt>
                <c:pt idx="9171">
                  <c:v>70</c:v>
                </c:pt>
                <c:pt idx="9172">
                  <c:v>70</c:v>
                </c:pt>
                <c:pt idx="9173">
                  <c:v>70</c:v>
                </c:pt>
                <c:pt idx="9174">
                  <c:v>70</c:v>
                </c:pt>
                <c:pt idx="9175">
                  <c:v>70</c:v>
                </c:pt>
                <c:pt idx="9176">
                  <c:v>70</c:v>
                </c:pt>
                <c:pt idx="9177">
                  <c:v>70</c:v>
                </c:pt>
                <c:pt idx="9178">
                  <c:v>70</c:v>
                </c:pt>
                <c:pt idx="9179">
                  <c:v>70</c:v>
                </c:pt>
                <c:pt idx="9180">
                  <c:v>70</c:v>
                </c:pt>
                <c:pt idx="9181">
                  <c:v>70</c:v>
                </c:pt>
                <c:pt idx="9182">
                  <c:v>70</c:v>
                </c:pt>
                <c:pt idx="9183">
                  <c:v>70</c:v>
                </c:pt>
                <c:pt idx="9184">
                  <c:v>70</c:v>
                </c:pt>
                <c:pt idx="9185">
                  <c:v>70</c:v>
                </c:pt>
                <c:pt idx="9186">
                  <c:v>70</c:v>
                </c:pt>
                <c:pt idx="9187">
                  <c:v>70</c:v>
                </c:pt>
                <c:pt idx="9188">
                  <c:v>70</c:v>
                </c:pt>
                <c:pt idx="9189">
                  <c:v>70</c:v>
                </c:pt>
                <c:pt idx="9190">
                  <c:v>70</c:v>
                </c:pt>
                <c:pt idx="9191">
                  <c:v>70</c:v>
                </c:pt>
                <c:pt idx="9192">
                  <c:v>70</c:v>
                </c:pt>
                <c:pt idx="9193">
                  <c:v>70</c:v>
                </c:pt>
                <c:pt idx="9194">
                  <c:v>70</c:v>
                </c:pt>
                <c:pt idx="9195">
                  <c:v>70</c:v>
                </c:pt>
                <c:pt idx="9196">
                  <c:v>70</c:v>
                </c:pt>
                <c:pt idx="9197">
                  <c:v>70</c:v>
                </c:pt>
                <c:pt idx="9198">
                  <c:v>70</c:v>
                </c:pt>
                <c:pt idx="9199">
                  <c:v>70</c:v>
                </c:pt>
                <c:pt idx="9200">
                  <c:v>70</c:v>
                </c:pt>
                <c:pt idx="9201">
                  <c:v>70</c:v>
                </c:pt>
                <c:pt idx="9202">
                  <c:v>70</c:v>
                </c:pt>
                <c:pt idx="9203">
                  <c:v>70</c:v>
                </c:pt>
                <c:pt idx="9204">
                  <c:v>70</c:v>
                </c:pt>
                <c:pt idx="9205">
                  <c:v>70</c:v>
                </c:pt>
                <c:pt idx="9206">
                  <c:v>70</c:v>
                </c:pt>
                <c:pt idx="9207">
                  <c:v>70</c:v>
                </c:pt>
                <c:pt idx="9208">
                  <c:v>70</c:v>
                </c:pt>
                <c:pt idx="9209">
                  <c:v>70</c:v>
                </c:pt>
                <c:pt idx="9210">
                  <c:v>70</c:v>
                </c:pt>
                <c:pt idx="9211">
                  <c:v>70</c:v>
                </c:pt>
                <c:pt idx="9212">
                  <c:v>70</c:v>
                </c:pt>
                <c:pt idx="9213">
                  <c:v>70</c:v>
                </c:pt>
                <c:pt idx="9214">
                  <c:v>70</c:v>
                </c:pt>
                <c:pt idx="9215">
                  <c:v>70</c:v>
                </c:pt>
                <c:pt idx="9216">
                  <c:v>70</c:v>
                </c:pt>
                <c:pt idx="9217">
                  <c:v>70</c:v>
                </c:pt>
                <c:pt idx="9218">
                  <c:v>70</c:v>
                </c:pt>
                <c:pt idx="9219">
                  <c:v>70</c:v>
                </c:pt>
                <c:pt idx="9220">
                  <c:v>70</c:v>
                </c:pt>
                <c:pt idx="9221">
                  <c:v>70</c:v>
                </c:pt>
                <c:pt idx="9222">
                  <c:v>70</c:v>
                </c:pt>
                <c:pt idx="9223">
                  <c:v>70</c:v>
                </c:pt>
                <c:pt idx="9224">
                  <c:v>70</c:v>
                </c:pt>
                <c:pt idx="9225">
                  <c:v>70</c:v>
                </c:pt>
                <c:pt idx="9226">
                  <c:v>70</c:v>
                </c:pt>
                <c:pt idx="9227">
                  <c:v>70</c:v>
                </c:pt>
                <c:pt idx="9228">
                  <c:v>70</c:v>
                </c:pt>
                <c:pt idx="9229">
                  <c:v>70</c:v>
                </c:pt>
                <c:pt idx="9230">
                  <c:v>70</c:v>
                </c:pt>
                <c:pt idx="9231">
                  <c:v>70</c:v>
                </c:pt>
                <c:pt idx="9232">
                  <c:v>69</c:v>
                </c:pt>
                <c:pt idx="9233">
                  <c:v>69</c:v>
                </c:pt>
                <c:pt idx="9234">
                  <c:v>69</c:v>
                </c:pt>
                <c:pt idx="9235">
                  <c:v>69</c:v>
                </c:pt>
                <c:pt idx="9236">
                  <c:v>69</c:v>
                </c:pt>
                <c:pt idx="9237">
                  <c:v>69</c:v>
                </c:pt>
                <c:pt idx="9238">
                  <c:v>69</c:v>
                </c:pt>
                <c:pt idx="9239">
                  <c:v>69</c:v>
                </c:pt>
                <c:pt idx="9240">
                  <c:v>69</c:v>
                </c:pt>
                <c:pt idx="9241">
                  <c:v>69</c:v>
                </c:pt>
                <c:pt idx="9242">
                  <c:v>69</c:v>
                </c:pt>
                <c:pt idx="9243">
                  <c:v>69</c:v>
                </c:pt>
                <c:pt idx="9244">
                  <c:v>69</c:v>
                </c:pt>
                <c:pt idx="9245">
                  <c:v>69</c:v>
                </c:pt>
                <c:pt idx="9246">
                  <c:v>69</c:v>
                </c:pt>
                <c:pt idx="9247">
                  <c:v>69</c:v>
                </c:pt>
                <c:pt idx="9248">
                  <c:v>69</c:v>
                </c:pt>
                <c:pt idx="9249">
                  <c:v>69</c:v>
                </c:pt>
                <c:pt idx="9250">
                  <c:v>69</c:v>
                </c:pt>
                <c:pt idx="9251">
                  <c:v>69</c:v>
                </c:pt>
                <c:pt idx="9252">
                  <c:v>69</c:v>
                </c:pt>
                <c:pt idx="9253">
                  <c:v>69</c:v>
                </c:pt>
                <c:pt idx="9254">
                  <c:v>69</c:v>
                </c:pt>
                <c:pt idx="9255">
                  <c:v>69</c:v>
                </c:pt>
                <c:pt idx="9256">
                  <c:v>69</c:v>
                </c:pt>
                <c:pt idx="9257">
                  <c:v>69</c:v>
                </c:pt>
                <c:pt idx="9258">
                  <c:v>69</c:v>
                </c:pt>
                <c:pt idx="9259">
                  <c:v>69</c:v>
                </c:pt>
                <c:pt idx="9260">
                  <c:v>69</c:v>
                </c:pt>
                <c:pt idx="9261">
                  <c:v>69</c:v>
                </c:pt>
                <c:pt idx="9262">
                  <c:v>69</c:v>
                </c:pt>
                <c:pt idx="9263">
                  <c:v>69</c:v>
                </c:pt>
                <c:pt idx="9264">
                  <c:v>69</c:v>
                </c:pt>
                <c:pt idx="9265">
                  <c:v>69</c:v>
                </c:pt>
                <c:pt idx="9266">
                  <c:v>69</c:v>
                </c:pt>
                <c:pt idx="9267">
                  <c:v>69</c:v>
                </c:pt>
                <c:pt idx="9268">
                  <c:v>69</c:v>
                </c:pt>
                <c:pt idx="9269">
                  <c:v>69</c:v>
                </c:pt>
                <c:pt idx="9270">
                  <c:v>69</c:v>
                </c:pt>
                <c:pt idx="9271">
                  <c:v>69</c:v>
                </c:pt>
                <c:pt idx="9272">
                  <c:v>69</c:v>
                </c:pt>
                <c:pt idx="9273">
                  <c:v>69</c:v>
                </c:pt>
                <c:pt idx="9274">
                  <c:v>69</c:v>
                </c:pt>
                <c:pt idx="9275">
                  <c:v>69</c:v>
                </c:pt>
                <c:pt idx="9276">
                  <c:v>69</c:v>
                </c:pt>
                <c:pt idx="9277">
                  <c:v>69</c:v>
                </c:pt>
                <c:pt idx="9278">
                  <c:v>69</c:v>
                </c:pt>
                <c:pt idx="9279">
                  <c:v>69</c:v>
                </c:pt>
                <c:pt idx="9280">
                  <c:v>69</c:v>
                </c:pt>
                <c:pt idx="9281">
                  <c:v>69</c:v>
                </c:pt>
                <c:pt idx="9282">
                  <c:v>69</c:v>
                </c:pt>
                <c:pt idx="9283">
                  <c:v>69</c:v>
                </c:pt>
                <c:pt idx="9284">
                  <c:v>69</c:v>
                </c:pt>
                <c:pt idx="9285">
                  <c:v>69</c:v>
                </c:pt>
                <c:pt idx="9286">
                  <c:v>69</c:v>
                </c:pt>
                <c:pt idx="9287">
                  <c:v>69</c:v>
                </c:pt>
                <c:pt idx="9288">
                  <c:v>69</c:v>
                </c:pt>
                <c:pt idx="9289">
                  <c:v>69</c:v>
                </c:pt>
                <c:pt idx="9290">
                  <c:v>69</c:v>
                </c:pt>
                <c:pt idx="9291">
                  <c:v>69</c:v>
                </c:pt>
                <c:pt idx="9292">
                  <c:v>69</c:v>
                </c:pt>
                <c:pt idx="9293">
                  <c:v>69</c:v>
                </c:pt>
                <c:pt idx="9294">
                  <c:v>69</c:v>
                </c:pt>
                <c:pt idx="9295">
                  <c:v>69</c:v>
                </c:pt>
                <c:pt idx="9296">
                  <c:v>69</c:v>
                </c:pt>
                <c:pt idx="9297">
                  <c:v>69</c:v>
                </c:pt>
                <c:pt idx="9298">
                  <c:v>69</c:v>
                </c:pt>
                <c:pt idx="9299">
                  <c:v>69</c:v>
                </c:pt>
                <c:pt idx="9300">
                  <c:v>69</c:v>
                </c:pt>
                <c:pt idx="9301">
                  <c:v>69</c:v>
                </c:pt>
                <c:pt idx="9302">
                  <c:v>69</c:v>
                </c:pt>
                <c:pt idx="9303">
                  <c:v>69</c:v>
                </c:pt>
                <c:pt idx="9304">
                  <c:v>69</c:v>
                </c:pt>
                <c:pt idx="9305">
                  <c:v>69</c:v>
                </c:pt>
                <c:pt idx="9306">
                  <c:v>69</c:v>
                </c:pt>
                <c:pt idx="9307">
                  <c:v>69</c:v>
                </c:pt>
                <c:pt idx="9308">
                  <c:v>69</c:v>
                </c:pt>
                <c:pt idx="9309">
                  <c:v>69</c:v>
                </c:pt>
                <c:pt idx="9310">
                  <c:v>69</c:v>
                </c:pt>
                <c:pt idx="9311">
                  <c:v>69</c:v>
                </c:pt>
                <c:pt idx="9312">
                  <c:v>68</c:v>
                </c:pt>
                <c:pt idx="9313">
                  <c:v>68</c:v>
                </c:pt>
                <c:pt idx="9314">
                  <c:v>68</c:v>
                </c:pt>
                <c:pt idx="9315">
                  <c:v>68</c:v>
                </c:pt>
                <c:pt idx="9316">
                  <c:v>68</c:v>
                </c:pt>
                <c:pt idx="9317">
                  <c:v>68</c:v>
                </c:pt>
                <c:pt idx="9318">
                  <c:v>68</c:v>
                </c:pt>
                <c:pt idx="9319">
                  <c:v>68</c:v>
                </c:pt>
                <c:pt idx="9320">
                  <c:v>68</c:v>
                </c:pt>
                <c:pt idx="9321">
                  <c:v>68</c:v>
                </c:pt>
                <c:pt idx="9322">
                  <c:v>68</c:v>
                </c:pt>
                <c:pt idx="9323">
                  <c:v>68</c:v>
                </c:pt>
                <c:pt idx="9324">
                  <c:v>68</c:v>
                </c:pt>
                <c:pt idx="9325">
                  <c:v>68</c:v>
                </c:pt>
                <c:pt idx="9326">
                  <c:v>68</c:v>
                </c:pt>
                <c:pt idx="9327">
                  <c:v>68</c:v>
                </c:pt>
                <c:pt idx="9328">
                  <c:v>68</c:v>
                </c:pt>
                <c:pt idx="9329">
                  <c:v>68</c:v>
                </c:pt>
                <c:pt idx="9330">
                  <c:v>68</c:v>
                </c:pt>
                <c:pt idx="9331">
                  <c:v>68</c:v>
                </c:pt>
                <c:pt idx="9332">
                  <c:v>68</c:v>
                </c:pt>
                <c:pt idx="9333">
                  <c:v>68</c:v>
                </c:pt>
                <c:pt idx="9334">
                  <c:v>68</c:v>
                </c:pt>
                <c:pt idx="9335">
                  <c:v>68</c:v>
                </c:pt>
                <c:pt idx="9336">
                  <c:v>68</c:v>
                </c:pt>
                <c:pt idx="9337">
                  <c:v>68</c:v>
                </c:pt>
                <c:pt idx="9338">
                  <c:v>68</c:v>
                </c:pt>
                <c:pt idx="9339">
                  <c:v>68</c:v>
                </c:pt>
                <c:pt idx="9340">
                  <c:v>68</c:v>
                </c:pt>
                <c:pt idx="9341">
                  <c:v>68</c:v>
                </c:pt>
                <c:pt idx="9342">
                  <c:v>68</c:v>
                </c:pt>
                <c:pt idx="9343">
                  <c:v>68</c:v>
                </c:pt>
                <c:pt idx="9344">
                  <c:v>68</c:v>
                </c:pt>
                <c:pt idx="9345">
                  <c:v>68</c:v>
                </c:pt>
                <c:pt idx="9346">
                  <c:v>68</c:v>
                </c:pt>
                <c:pt idx="9347">
                  <c:v>68</c:v>
                </c:pt>
                <c:pt idx="9348">
                  <c:v>68</c:v>
                </c:pt>
                <c:pt idx="9349">
                  <c:v>68</c:v>
                </c:pt>
                <c:pt idx="9350">
                  <c:v>68</c:v>
                </c:pt>
                <c:pt idx="9351">
                  <c:v>68</c:v>
                </c:pt>
                <c:pt idx="9352">
                  <c:v>68</c:v>
                </c:pt>
                <c:pt idx="9353">
                  <c:v>68</c:v>
                </c:pt>
                <c:pt idx="9354">
                  <c:v>68</c:v>
                </c:pt>
                <c:pt idx="9355">
                  <c:v>68</c:v>
                </c:pt>
                <c:pt idx="9356">
                  <c:v>68</c:v>
                </c:pt>
                <c:pt idx="9357">
                  <c:v>68</c:v>
                </c:pt>
                <c:pt idx="9358">
                  <c:v>68</c:v>
                </c:pt>
                <c:pt idx="9359">
                  <c:v>68</c:v>
                </c:pt>
                <c:pt idx="9360">
                  <c:v>68</c:v>
                </c:pt>
                <c:pt idx="9361">
                  <c:v>68</c:v>
                </c:pt>
                <c:pt idx="9362">
                  <c:v>68</c:v>
                </c:pt>
                <c:pt idx="9363">
                  <c:v>68</c:v>
                </c:pt>
                <c:pt idx="9364">
                  <c:v>68</c:v>
                </c:pt>
                <c:pt idx="9365">
                  <c:v>68</c:v>
                </c:pt>
                <c:pt idx="9366">
                  <c:v>68</c:v>
                </c:pt>
                <c:pt idx="9367">
                  <c:v>68</c:v>
                </c:pt>
                <c:pt idx="9368">
                  <c:v>68</c:v>
                </c:pt>
                <c:pt idx="9369">
                  <c:v>68</c:v>
                </c:pt>
                <c:pt idx="9370">
                  <c:v>68</c:v>
                </c:pt>
                <c:pt idx="9371">
                  <c:v>68</c:v>
                </c:pt>
                <c:pt idx="9372">
                  <c:v>68</c:v>
                </c:pt>
                <c:pt idx="9373">
                  <c:v>68</c:v>
                </c:pt>
                <c:pt idx="9374">
                  <c:v>68</c:v>
                </c:pt>
                <c:pt idx="9375">
                  <c:v>68</c:v>
                </c:pt>
                <c:pt idx="9376">
                  <c:v>68</c:v>
                </c:pt>
                <c:pt idx="9377">
                  <c:v>68</c:v>
                </c:pt>
                <c:pt idx="9378">
                  <c:v>68</c:v>
                </c:pt>
                <c:pt idx="9379">
                  <c:v>68</c:v>
                </c:pt>
                <c:pt idx="9380">
                  <c:v>68</c:v>
                </c:pt>
                <c:pt idx="9381">
                  <c:v>68</c:v>
                </c:pt>
                <c:pt idx="9382">
                  <c:v>68</c:v>
                </c:pt>
                <c:pt idx="9383">
                  <c:v>68</c:v>
                </c:pt>
                <c:pt idx="9384">
                  <c:v>68</c:v>
                </c:pt>
                <c:pt idx="9385">
                  <c:v>68</c:v>
                </c:pt>
                <c:pt idx="9386">
                  <c:v>68</c:v>
                </c:pt>
                <c:pt idx="9387">
                  <c:v>68</c:v>
                </c:pt>
                <c:pt idx="9388">
                  <c:v>68</c:v>
                </c:pt>
                <c:pt idx="9389">
                  <c:v>68</c:v>
                </c:pt>
                <c:pt idx="9390">
                  <c:v>68</c:v>
                </c:pt>
                <c:pt idx="9391">
                  <c:v>68</c:v>
                </c:pt>
                <c:pt idx="9392">
                  <c:v>68</c:v>
                </c:pt>
                <c:pt idx="9393">
                  <c:v>67</c:v>
                </c:pt>
                <c:pt idx="9394">
                  <c:v>67</c:v>
                </c:pt>
                <c:pt idx="9395">
                  <c:v>67</c:v>
                </c:pt>
                <c:pt idx="9396">
                  <c:v>67</c:v>
                </c:pt>
                <c:pt idx="9397">
                  <c:v>67</c:v>
                </c:pt>
                <c:pt idx="9398">
                  <c:v>67</c:v>
                </c:pt>
                <c:pt idx="9399">
                  <c:v>67</c:v>
                </c:pt>
                <c:pt idx="9400">
                  <c:v>67</c:v>
                </c:pt>
                <c:pt idx="9401">
                  <c:v>67</c:v>
                </c:pt>
                <c:pt idx="9402">
                  <c:v>67</c:v>
                </c:pt>
                <c:pt idx="9403">
                  <c:v>67</c:v>
                </c:pt>
                <c:pt idx="9404">
                  <c:v>67</c:v>
                </c:pt>
                <c:pt idx="9405">
                  <c:v>67</c:v>
                </c:pt>
                <c:pt idx="9406">
                  <c:v>67</c:v>
                </c:pt>
                <c:pt idx="9407">
                  <c:v>67</c:v>
                </c:pt>
                <c:pt idx="9408">
                  <c:v>67</c:v>
                </c:pt>
                <c:pt idx="9409">
                  <c:v>67</c:v>
                </c:pt>
                <c:pt idx="9410">
                  <c:v>67</c:v>
                </c:pt>
                <c:pt idx="9411">
                  <c:v>67</c:v>
                </c:pt>
                <c:pt idx="9412">
                  <c:v>67</c:v>
                </c:pt>
                <c:pt idx="9413">
                  <c:v>67</c:v>
                </c:pt>
                <c:pt idx="9414">
                  <c:v>67</c:v>
                </c:pt>
                <c:pt idx="9415">
                  <c:v>67</c:v>
                </c:pt>
                <c:pt idx="9416">
                  <c:v>67</c:v>
                </c:pt>
                <c:pt idx="9417">
                  <c:v>67</c:v>
                </c:pt>
                <c:pt idx="9418">
                  <c:v>67</c:v>
                </c:pt>
                <c:pt idx="9419">
                  <c:v>67</c:v>
                </c:pt>
                <c:pt idx="9420">
                  <c:v>67</c:v>
                </c:pt>
                <c:pt idx="9421">
                  <c:v>67</c:v>
                </c:pt>
                <c:pt idx="9422">
                  <c:v>67</c:v>
                </c:pt>
                <c:pt idx="9423">
                  <c:v>67</c:v>
                </c:pt>
                <c:pt idx="9424">
                  <c:v>67</c:v>
                </c:pt>
                <c:pt idx="9425">
                  <c:v>67</c:v>
                </c:pt>
                <c:pt idx="9426">
                  <c:v>67</c:v>
                </c:pt>
                <c:pt idx="9427">
                  <c:v>67</c:v>
                </c:pt>
                <c:pt idx="9428">
                  <c:v>67</c:v>
                </c:pt>
                <c:pt idx="9429">
                  <c:v>67</c:v>
                </c:pt>
                <c:pt idx="9430">
                  <c:v>67</c:v>
                </c:pt>
                <c:pt idx="9431">
                  <c:v>67</c:v>
                </c:pt>
                <c:pt idx="9432">
                  <c:v>67</c:v>
                </c:pt>
                <c:pt idx="9433">
                  <c:v>67</c:v>
                </c:pt>
                <c:pt idx="9434">
                  <c:v>67</c:v>
                </c:pt>
                <c:pt idx="9435">
                  <c:v>67</c:v>
                </c:pt>
                <c:pt idx="9436">
                  <c:v>67</c:v>
                </c:pt>
                <c:pt idx="9437">
                  <c:v>67</c:v>
                </c:pt>
                <c:pt idx="9438">
                  <c:v>67</c:v>
                </c:pt>
                <c:pt idx="9439">
                  <c:v>67</c:v>
                </c:pt>
                <c:pt idx="9440">
                  <c:v>67</c:v>
                </c:pt>
                <c:pt idx="9441">
                  <c:v>67</c:v>
                </c:pt>
                <c:pt idx="9442">
                  <c:v>67</c:v>
                </c:pt>
                <c:pt idx="9443">
                  <c:v>67</c:v>
                </c:pt>
                <c:pt idx="9444">
                  <c:v>67</c:v>
                </c:pt>
                <c:pt idx="9445">
                  <c:v>67</c:v>
                </c:pt>
                <c:pt idx="9446">
                  <c:v>67</c:v>
                </c:pt>
                <c:pt idx="9447">
                  <c:v>67</c:v>
                </c:pt>
                <c:pt idx="9448">
                  <c:v>67</c:v>
                </c:pt>
                <c:pt idx="9449">
                  <c:v>67</c:v>
                </c:pt>
                <c:pt idx="9450">
                  <c:v>67</c:v>
                </c:pt>
                <c:pt idx="9451">
                  <c:v>67</c:v>
                </c:pt>
                <c:pt idx="9452">
                  <c:v>67</c:v>
                </c:pt>
                <c:pt idx="9453">
                  <c:v>67</c:v>
                </c:pt>
                <c:pt idx="9454">
                  <c:v>67</c:v>
                </c:pt>
                <c:pt idx="9455">
                  <c:v>67</c:v>
                </c:pt>
                <c:pt idx="9456">
                  <c:v>67</c:v>
                </c:pt>
                <c:pt idx="9457">
                  <c:v>67</c:v>
                </c:pt>
                <c:pt idx="9458">
                  <c:v>67</c:v>
                </c:pt>
                <c:pt idx="9459">
                  <c:v>67</c:v>
                </c:pt>
                <c:pt idx="9460">
                  <c:v>67</c:v>
                </c:pt>
                <c:pt idx="9461">
                  <c:v>67</c:v>
                </c:pt>
                <c:pt idx="9462">
                  <c:v>67</c:v>
                </c:pt>
                <c:pt idx="9463">
                  <c:v>67</c:v>
                </c:pt>
                <c:pt idx="9464">
                  <c:v>67</c:v>
                </c:pt>
                <c:pt idx="9465">
                  <c:v>67</c:v>
                </c:pt>
                <c:pt idx="9466">
                  <c:v>67</c:v>
                </c:pt>
                <c:pt idx="9467">
                  <c:v>67</c:v>
                </c:pt>
                <c:pt idx="9468">
                  <c:v>67</c:v>
                </c:pt>
                <c:pt idx="9469">
                  <c:v>67</c:v>
                </c:pt>
                <c:pt idx="9470">
                  <c:v>67</c:v>
                </c:pt>
                <c:pt idx="9471">
                  <c:v>67</c:v>
                </c:pt>
                <c:pt idx="9472">
                  <c:v>66</c:v>
                </c:pt>
                <c:pt idx="9473">
                  <c:v>66</c:v>
                </c:pt>
                <c:pt idx="9474">
                  <c:v>66</c:v>
                </c:pt>
                <c:pt idx="9475">
                  <c:v>66</c:v>
                </c:pt>
                <c:pt idx="9476">
                  <c:v>66</c:v>
                </c:pt>
                <c:pt idx="9477">
                  <c:v>66</c:v>
                </c:pt>
                <c:pt idx="9478">
                  <c:v>66</c:v>
                </c:pt>
                <c:pt idx="9479">
                  <c:v>66</c:v>
                </c:pt>
                <c:pt idx="9480">
                  <c:v>66</c:v>
                </c:pt>
                <c:pt idx="9481">
                  <c:v>66</c:v>
                </c:pt>
                <c:pt idx="9482">
                  <c:v>66</c:v>
                </c:pt>
                <c:pt idx="9483">
                  <c:v>66</c:v>
                </c:pt>
                <c:pt idx="9484">
                  <c:v>66</c:v>
                </c:pt>
                <c:pt idx="9485">
                  <c:v>66</c:v>
                </c:pt>
                <c:pt idx="9486">
                  <c:v>66</c:v>
                </c:pt>
                <c:pt idx="9487">
                  <c:v>66</c:v>
                </c:pt>
                <c:pt idx="9488">
                  <c:v>66</c:v>
                </c:pt>
                <c:pt idx="9489">
                  <c:v>66</c:v>
                </c:pt>
                <c:pt idx="9490">
                  <c:v>66</c:v>
                </c:pt>
                <c:pt idx="9491">
                  <c:v>66</c:v>
                </c:pt>
                <c:pt idx="9492">
                  <c:v>66</c:v>
                </c:pt>
                <c:pt idx="9493">
                  <c:v>66</c:v>
                </c:pt>
                <c:pt idx="9494">
                  <c:v>66</c:v>
                </c:pt>
                <c:pt idx="9495">
                  <c:v>66</c:v>
                </c:pt>
                <c:pt idx="9496">
                  <c:v>66</c:v>
                </c:pt>
                <c:pt idx="9497">
                  <c:v>66</c:v>
                </c:pt>
                <c:pt idx="9498">
                  <c:v>66</c:v>
                </c:pt>
                <c:pt idx="9499">
                  <c:v>66</c:v>
                </c:pt>
                <c:pt idx="9500">
                  <c:v>66</c:v>
                </c:pt>
                <c:pt idx="9501">
                  <c:v>66</c:v>
                </c:pt>
                <c:pt idx="9502">
                  <c:v>66</c:v>
                </c:pt>
                <c:pt idx="9503">
                  <c:v>66</c:v>
                </c:pt>
                <c:pt idx="9504">
                  <c:v>66</c:v>
                </c:pt>
                <c:pt idx="9505">
                  <c:v>66</c:v>
                </c:pt>
                <c:pt idx="9506">
                  <c:v>66</c:v>
                </c:pt>
                <c:pt idx="9507">
                  <c:v>66</c:v>
                </c:pt>
                <c:pt idx="9508">
                  <c:v>66</c:v>
                </c:pt>
                <c:pt idx="9509">
                  <c:v>66</c:v>
                </c:pt>
                <c:pt idx="9510">
                  <c:v>66</c:v>
                </c:pt>
                <c:pt idx="9511">
                  <c:v>66</c:v>
                </c:pt>
                <c:pt idx="9512">
                  <c:v>66</c:v>
                </c:pt>
                <c:pt idx="9513">
                  <c:v>66</c:v>
                </c:pt>
                <c:pt idx="9514">
                  <c:v>66</c:v>
                </c:pt>
                <c:pt idx="9515">
                  <c:v>66</c:v>
                </c:pt>
                <c:pt idx="9516">
                  <c:v>66</c:v>
                </c:pt>
                <c:pt idx="9517">
                  <c:v>66</c:v>
                </c:pt>
                <c:pt idx="9518">
                  <c:v>66</c:v>
                </c:pt>
                <c:pt idx="9519">
                  <c:v>66</c:v>
                </c:pt>
                <c:pt idx="9520">
                  <c:v>66</c:v>
                </c:pt>
                <c:pt idx="9521">
                  <c:v>66</c:v>
                </c:pt>
                <c:pt idx="9522">
                  <c:v>66</c:v>
                </c:pt>
                <c:pt idx="9523">
                  <c:v>66</c:v>
                </c:pt>
                <c:pt idx="9524">
                  <c:v>66</c:v>
                </c:pt>
                <c:pt idx="9525">
                  <c:v>66</c:v>
                </c:pt>
                <c:pt idx="9526">
                  <c:v>66</c:v>
                </c:pt>
                <c:pt idx="9527">
                  <c:v>66</c:v>
                </c:pt>
                <c:pt idx="9528">
                  <c:v>66</c:v>
                </c:pt>
                <c:pt idx="9529">
                  <c:v>66</c:v>
                </c:pt>
                <c:pt idx="9530">
                  <c:v>66</c:v>
                </c:pt>
                <c:pt idx="9531">
                  <c:v>66</c:v>
                </c:pt>
                <c:pt idx="9532">
                  <c:v>66</c:v>
                </c:pt>
                <c:pt idx="9533">
                  <c:v>66</c:v>
                </c:pt>
                <c:pt idx="9534">
                  <c:v>66</c:v>
                </c:pt>
                <c:pt idx="9535">
                  <c:v>66</c:v>
                </c:pt>
                <c:pt idx="9536">
                  <c:v>66</c:v>
                </c:pt>
                <c:pt idx="9537">
                  <c:v>66</c:v>
                </c:pt>
                <c:pt idx="9538">
                  <c:v>66</c:v>
                </c:pt>
                <c:pt idx="9539">
                  <c:v>66</c:v>
                </c:pt>
                <c:pt idx="9540">
                  <c:v>66</c:v>
                </c:pt>
                <c:pt idx="9541">
                  <c:v>66</c:v>
                </c:pt>
                <c:pt idx="9542">
                  <c:v>66</c:v>
                </c:pt>
                <c:pt idx="9543">
                  <c:v>66</c:v>
                </c:pt>
                <c:pt idx="9544">
                  <c:v>66</c:v>
                </c:pt>
                <c:pt idx="9545">
                  <c:v>66</c:v>
                </c:pt>
                <c:pt idx="9546">
                  <c:v>66</c:v>
                </c:pt>
                <c:pt idx="9547">
                  <c:v>66</c:v>
                </c:pt>
                <c:pt idx="9548">
                  <c:v>66</c:v>
                </c:pt>
                <c:pt idx="9549">
                  <c:v>66</c:v>
                </c:pt>
                <c:pt idx="9550">
                  <c:v>66</c:v>
                </c:pt>
                <c:pt idx="9551">
                  <c:v>66</c:v>
                </c:pt>
                <c:pt idx="9552">
                  <c:v>66</c:v>
                </c:pt>
                <c:pt idx="9553">
                  <c:v>66</c:v>
                </c:pt>
                <c:pt idx="9554">
                  <c:v>66</c:v>
                </c:pt>
                <c:pt idx="9555">
                  <c:v>66</c:v>
                </c:pt>
                <c:pt idx="9556">
                  <c:v>66</c:v>
                </c:pt>
                <c:pt idx="9557">
                  <c:v>66</c:v>
                </c:pt>
                <c:pt idx="9558">
                  <c:v>66</c:v>
                </c:pt>
                <c:pt idx="9559">
                  <c:v>66</c:v>
                </c:pt>
                <c:pt idx="9560">
                  <c:v>66</c:v>
                </c:pt>
                <c:pt idx="9561">
                  <c:v>66</c:v>
                </c:pt>
                <c:pt idx="9562">
                  <c:v>66</c:v>
                </c:pt>
                <c:pt idx="9563">
                  <c:v>66</c:v>
                </c:pt>
                <c:pt idx="9564">
                  <c:v>66</c:v>
                </c:pt>
                <c:pt idx="9565">
                  <c:v>66</c:v>
                </c:pt>
                <c:pt idx="9566">
                  <c:v>66</c:v>
                </c:pt>
                <c:pt idx="9567">
                  <c:v>66</c:v>
                </c:pt>
                <c:pt idx="9568">
                  <c:v>66</c:v>
                </c:pt>
                <c:pt idx="9569">
                  <c:v>66</c:v>
                </c:pt>
                <c:pt idx="9570">
                  <c:v>65</c:v>
                </c:pt>
                <c:pt idx="9571">
                  <c:v>65</c:v>
                </c:pt>
                <c:pt idx="9572">
                  <c:v>65</c:v>
                </c:pt>
                <c:pt idx="9573">
                  <c:v>65</c:v>
                </c:pt>
                <c:pt idx="9574">
                  <c:v>65</c:v>
                </c:pt>
                <c:pt idx="9575">
                  <c:v>65</c:v>
                </c:pt>
                <c:pt idx="9576">
                  <c:v>65</c:v>
                </c:pt>
                <c:pt idx="9577">
                  <c:v>65</c:v>
                </c:pt>
                <c:pt idx="9578">
                  <c:v>65</c:v>
                </c:pt>
                <c:pt idx="9579">
                  <c:v>65</c:v>
                </c:pt>
                <c:pt idx="9580">
                  <c:v>65</c:v>
                </c:pt>
                <c:pt idx="9581">
                  <c:v>65</c:v>
                </c:pt>
                <c:pt idx="9582">
                  <c:v>65</c:v>
                </c:pt>
                <c:pt idx="9583">
                  <c:v>65</c:v>
                </c:pt>
                <c:pt idx="9584">
                  <c:v>65</c:v>
                </c:pt>
                <c:pt idx="9585">
                  <c:v>65</c:v>
                </c:pt>
                <c:pt idx="9586">
                  <c:v>65</c:v>
                </c:pt>
                <c:pt idx="9587">
                  <c:v>65</c:v>
                </c:pt>
                <c:pt idx="9588">
                  <c:v>65</c:v>
                </c:pt>
                <c:pt idx="9589">
                  <c:v>65</c:v>
                </c:pt>
                <c:pt idx="9590">
                  <c:v>65</c:v>
                </c:pt>
                <c:pt idx="9591">
                  <c:v>65</c:v>
                </c:pt>
                <c:pt idx="9592">
                  <c:v>65</c:v>
                </c:pt>
                <c:pt idx="9593">
                  <c:v>65</c:v>
                </c:pt>
                <c:pt idx="9594">
                  <c:v>65</c:v>
                </c:pt>
                <c:pt idx="9595">
                  <c:v>65</c:v>
                </c:pt>
                <c:pt idx="9596">
                  <c:v>65</c:v>
                </c:pt>
                <c:pt idx="9597">
                  <c:v>65</c:v>
                </c:pt>
                <c:pt idx="9598">
                  <c:v>65</c:v>
                </c:pt>
                <c:pt idx="9599">
                  <c:v>65</c:v>
                </c:pt>
                <c:pt idx="9600">
                  <c:v>65</c:v>
                </c:pt>
                <c:pt idx="9601">
                  <c:v>65</c:v>
                </c:pt>
                <c:pt idx="9602">
                  <c:v>65</c:v>
                </c:pt>
                <c:pt idx="9603">
                  <c:v>65</c:v>
                </c:pt>
                <c:pt idx="9604">
                  <c:v>65</c:v>
                </c:pt>
                <c:pt idx="9605">
                  <c:v>65</c:v>
                </c:pt>
                <c:pt idx="9606">
                  <c:v>65</c:v>
                </c:pt>
                <c:pt idx="9607">
                  <c:v>65</c:v>
                </c:pt>
                <c:pt idx="9608">
                  <c:v>65</c:v>
                </c:pt>
                <c:pt idx="9609">
                  <c:v>65</c:v>
                </c:pt>
                <c:pt idx="9610">
                  <c:v>65</c:v>
                </c:pt>
                <c:pt idx="9611">
                  <c:v>65</c:v>
                </c:pt>
                <c:pt idx="9612">
                  <c:v>65</c:v>
                </c:pt>
                <c:pt idx="9613">
                  <c:v>65</c:v>
                </c:pt>
                <c:pt idx="9614">
                  <c:v>65</c:v>
                </c:pt>
                <c:pt idx="9615">
                  <c:v>65</c:v>
                </c:pt>
                <c:pt idx="9616">
                  <c:v>65</c:v>
                </c:pt>
                <c:pt idx="9617">
                  <c:v>65</c:v>
                </c:pt>
                <c:pt idx="9618">
                  <c:v>65</c:v>
                </c:pt>
                <c:pt idx="9619">
                  <c:v>65</c:v>
                </c:pt>
                <c:pt idx="9620">
                  <c:v>65</c:v>
                </c:pt>
                <c:pt idx="9621">
                  <c:v>65</c:v>
                </c:pt>
                <c:pt idx="9622">
                  <c:v>65</c:v>
                </c:pt>
                <c:pt idx="9623">
                  <c:v>65</c:v>
                </c:pt>
                <c:pt idx="9624">
                  <c:v>65</c:v>
                </c:pt>
                <c:pt idx="9625">
                  <c:v>65</c:v>
                </c:pt>
                <c:pt idx="9626">
                  <c:v>65</c:v>
                </c:pt>
                <c:pt idx="9627">
                  <c:v>65</c:v>
                </c:pt>
                <c:pt idx="9628">
                  <c:v>65</c:v>
                </c:pt>
                <c:pt idx="9629">
                  <c:v>65</c:v>
                </c:pt>
                <c:pt idx="9630">
                  <c:v>65</c:v>
                </c:pt>
                <c:pt idx="9631">
                  <c:v>65</c:v>
                </c:pt>
                <c:pt idx="9632">
                  <c:v>65</c:v>
                </c:pt>
                <c:pt idx="9633">
                  <c:v>65</c:v>
                </c:pt>
                <c:pt idx="9634">
                  <c:v>65</c:v>
                </c:pt>
                <c:pt idx="9635">
                  <c:v>65</c:v>
                </c:pt>
                <c:pt idx="9636">
                  <c:v>65</c:v>
                </c:pt>
                <c:pt idx="9637">
                  <c:v>65</c:v>
                </c:pt>
                <c:pt idx="9638">
                  <c:v>65</c:v>
                </c:pt>
                <c:pt idx="9639">
                  <c:v>65</c:v>
                </c:pt>
                <c:pt idx="9640">
                  <c:v>65</c:v>
                </c:pt>
                <c:pt idx="9641">
                  <c:v>65</c:v>
                </c:pt>
                <c:pt idx="9642">
                  <c:v>65</c:v>
                </c:pt>
                <c:pt idx="9643">
                  <c:v>65</c:v>
                </c:pt>
                <c:pt idx="9644">
                  <c:v>65</c:v>
                </c:pt>
                <c:pt idx="9645">
                  <c:v>65</c:v>
                </c:pt>
                <c:pt idx="9646">
                  <c:v>65</c:v>
                </c:pt>
                <c:pt idx="9647">
                  <c:v>65</c:v>
                </c:pt>
                <c:pt idx="9648">
                  <c:v>65</c:v>
                </c:pt>
                <c:pt idx="9649">
                  <c:v>65</c:v>
                </c:pt>
                <c:pt idx="9650">
                  <c:v>65</c:v>
                </c:pt>
                <c:pt idx="9651">
                  <c:v>65</c:v>
                </c:pt>
                <c:pt idx="9652">
                  <c:v>65</c:v>
                </c:pt>
                <c:pt idx="9653">
                  <c:v>65</c:v>
                </c:pt>
                <c:pt idx="9654">
                  <c:v>65</c:v>
                </c:pt>
                <c:pt idx="9655">
                  <c:v>65</c:v>
                </c:pt>
                <c:pt idx="9656">
                  <c:v>65</c:v>
                </c:pt>
                <c:pt idx="9657">
                  <c:v>65</c:v>
                </c:pt>
                <c:pt idx="9658">
                  <c:v>65</c:v>
                </c:pt>
                <c:pt idx="9659">
                  <c:v>65</c:v>
                </c:pt>
                <c:pt idx="9660">
                  <c:v>64</c:v>
                </c:pt>
                <c:pt idx="9661">
                  <c:v>64</c:v>
                </c:pt>
                <c:pt idx="9662">
                  <c:v>64</c:v>
                </c:pt>
                <c:pt idx="9663">
                  <c:v>64</c:v>
                </c:pt>
                <c:pt idx="9664">
                  <c:v>64</c:v>
                </c:pt>
                <c:pt idx="9665">
                  <c:v>64</c:v>
                </c:pt>
                <c:pt idx="9666">
                  <c:v>64</c:v>
                </c:pt>
                <c:pt idx="9667">
                  <c:v>64</c:v>
                </c:pt>
                <c:pt idx="9668">
                  <c:v>64</c:v>
                </c:pt>
                <c:pt idx="9669">
                  <c:v>64</c:v>
                </c:pt>
                <c:pt idx="9670">
                  <c:v>64</c:v>
                </c:pt>
                <c:pt idx="9671">
                  <c:v>64</c:v>
                </c:pt>
                <c:pt idx="9672">
                  <c:v>64</c:v>
                </c:pt>
                <c:pt idx="9673">
                  <c:v>64</c:v>
                </c:pt>
                <c:pt idx="9674">
                  <c:v>64</c:v>
                </c:pt>
                <c:pt idx="9675">
                  <c:v>64</c:v>
                </c:pt>
                <c:pt idx="9676">
                  <c:v>64</c:v>
                </c:pt>
                <c:pt idx="9677">
                  <c:v>64</c:v>
                </c:pt>
                <c:pt idx="9678">
                  <c:v>64</c:v>
                </c:pt>
                <c:pt idx="9679">
                  <c:v>64</c:v>
                </c:pt>
                <c:pt idx="9680">
                  <c:v>64</c:v>
                </c:pt>
                <c:pt idx="9681">
                  <c:v>64</c:v>
                </c:pt>
                <c:pt idx="9682">
                  <c:v>64</c:v>
                </c:pt>
                <c:pt idx="9683">
                  <c:v>64</c:v>
                </c:pt>
                <c:pt idx="9684">
                  <c:v>64</c:v>
                </c:pt>
                <c:pt idx="9685">
                  <c:v>64</c:v>
                </c:pt>
                <c:pt idx="9686">
                  <c:v>64</c:v>
                </c:pt>
                <c:pt idx="9687">
                  <c:v>64</c:v>
                </c:pt>
                <c:pt idx="9688">
                  <c:v>64</c:v>
                </c:pt>
                <c:pt idx="9689">
                  <c:v>64</c:v>
                </c:pt>
                <c:pt idx="9690">
                  <c:v>64</c:v>
                </c:pt>
                <c:pt idx="9691">
                  <c:v>64</c:v>
                </c:pt>
                <c:pt idx="9692">
                  <c:v>64</c:v>
                </c:pt>
                <c:pt idx="9693">
                  <c:v>64</c:v>
                </c:pt>
                <c:pt idx="9694">
                  <c:v>64</c:v>
                </c:pt>
                <c:pt idx="9695">
                  <c:v>64</c:v>
                </c:pt>
                <c:pt idx="9696">
                  <c:v>64</c:v>
                </c:pt>
                <c:pt idx="9697">
                  <c:v>64</c:v>
                </c:pt>
                <c:pt idx="9698">
                  <c:v>64</c:v>
                </c:pt>
                <c:pt idx="9699">
                  <c:v>64</c:v>
                </c:pt>
                <c:pt idx="9700">
                  <c:v>64</c:v>
                </c:pt>
                <c:pt idx="9701">
                  <c:v>64</c:v>
                </c:pt>
                <c:pt idx="9702">
                  <c:v>64</c:v>
                </c:pt>
                <c:pt idx="9703">
                  <c:v>64</c:v>
                </c:pt>
                <c:pt idx="9704">
                  <c:v>64</c:v>
                </c:pt>
                <c:pt idx="9705">
                  <c:v>64</c:v>
                </c:pt>
                <c:pt idx="9706">
                  <c:v>64</c:v>
                </c:pt>
                <c:pt idx="9707">
                  <c:v>64</c:v>
                </c:pt>
                <c:pt idx="9708">
                  <c:v>64</c:v>
                </c:pt>
                <c:pt idx="9709">
                  <c:v>64</c:v>
                </c:pt>
                <c:pt idx="9710">
                  <c:v>64</c:v>
                </c:pt>
                <c:pt idx="9711">
                  <c:v>64</c:v>
                </c:pt>
                <c:pt idx="9712">
                  <c:v>64</c:v>
                </c:pt>
                <c:pt idx="9713">
                  <c:v>64</c:v>
                </c:pt>
                <c:pt idx="9714">
                  <c:v>64</c:v>
                </c:pt>
                <c:pt idx="9715">
                  <c:v>64</c:v>
                </c:pt>
                <c:pt idx="9716">
                  <c:v>64</c:v>
                </c:pt>
                <c:pt idx="9717">
                  <c:v>64</c:v>
                </c:pt>
                <c:pt idx="9718">
                  <c:v>64</c:v>
                </c:pt>
                <c:pt idx="9719">
                  <c:v>64</c:v>
                </c:pt>
                <c:pt idx="9720">
                  <c:v>64</c:v>
                </c:pt>
                <c:pt idx="9721">
                  <c:v>64</c:v>
                </c:pt>
                <c:pt idx="9722">
                  <c:v>64</c:v>
                </c:pt>
                <c:pt idx="9723">
                  <c:v>64</c:v>
                </c:pt>
                <c:pt idx="9724">
                  <c:v>64</c:v>
                </c:pt>
                <c:pt idx="9725">
                  <c:v>64</c:v>
                </c:pt>
                <c:pt idx="9726">
                  <c:v>64</c:v>
                </c:pt>
                <c:pt idx="9727">
                  <c:v>64</c:v>
                </c:pt>
                <c:pt idx="9728">
                  <c:v>64</c:v>
                </c:pt>
                <c:pt idx="9729">
                  <c:v>64</c:v>
                </c:pt>
                <c:pt idx="9730">
                  <c:v>64</c:v>
                </c:pt>
                <c:pt idx="9731">
                  <c:v>64</c:v>
                </c:pt>
                <c:pt idx="9732">
                  <c:v>64</c:v>
                </c:pt>
                <c:pt idx="9733">
                  <c:v>64</c:v>
                </c:pt>
                <c:pt idx="9734">
                  <c:v>64</c:v>
                </c:pt>
                <c:pt idx="9735">
                  <c:v>64</c:v>
                </c:pt>
                <c:pt idx="9736">
                  <c:v>64</c:v>
                </c:pt>
                <c:pt idx="9737">
                  <c:v>64</c:v>
                </c:pt>
                <c:pt idx="9738">
                  <c:v>64</c:v>
                </c:pt>
                <c:pt idx="9739">
                  <c:v>64</c:v>
                </c:pt>
                <c:pt idx="9740">
                  <c:v>64</c:v>
                </c:pt>
                <c:pt idx="9741">
                  <c:v>64</c:v>
                </c:pt>
                <c:pt idx="9742">
                  <c:v>63</c:v>
                </c:pt>
                <c:pt idx="9743">
                  <c:v>63</c:v>
                </c:pt>
                <c:pt idx="9744">
                  <c:v>63</c:v>
                </c:pt>
                <c:pt idx="9745">
                  <c:v>63</c:v>
                </c:pt>
                <c:pt idx="9746">
                  <c:v>63</c:v>
                </c:pt>
                <c:pt idx="9747">
                  <c:v>63</c:v>
                </c:pt>
                <c:pt idx="9748">
                  <c:v>63</c:v>
                </c:pt>
                <c:pt idx="9749">
                  <c:v>63</c:v>
                </c:pt>
                <c:pt idx="9750">
                  <c:v>63</c:v>
                </c:pt>
                <c:pt idx="9751">
                  <c:v>63</c:v>
                </c:pt>
                <c:pt idx="9752">
                  <c:v>63</c:v>
                </c:pt>
                <c:pt idx="9753">
                  <c:v>63</c:v>
                </c:pt>
                <c:pt idx="9754">
                  <c:v>63</c:v>
                </c:pt>
                <c:pt idx="9755">
                  <c:v>63</c:v>
                </c:pt>
                <c:pt idx="9756">
                  <c:v>63</c:v>
                </c:pt>
                <c:pt idx="9757">
                  <c:v>63</c:v>
                </c:pt>
                <c:pt idx="9758">
                  <c:v>63</c:v>
                </c:pt>
                <c:pt idx="9759">
                  <c:v>63</c:v>
                </c:pt>
                <c:pt idx="9760">
                  <c:v>63</c:v>
                </c:pt>
                <c:pt idx="9761">
                  <c:v>63</c:v>
                </c:pt>
                <c:pt idx="9762">
                  <c:v>63</c:v>
                </c:pt>
                <c:pt idx="9763">
                  <c:v>63</c:v>
                </c:pt>
                <c:pt idx="9764">
                  <c:v>63</c:v>
                </c:pt>
                <c:pt idx="9765">
                  <c:v>63</c:v>
                </c:pt>
                <c:pt idx="9766">
                  <c:v>63</c:v>
                </c:pt>
                <c:pt idx="9767">
                  <c:v>63</c:v>
                </c:pt>
                <c:pt idx="9768">
                  <c:v>63</c:v>
                </c:pt>
                <c:pt idx="9769">
                  <c:v>63</c:v>
                </c:pt>
                <c:pt idx="9770">
                  <c:v>63</c:v>
                </c:pt>
                <c:pt idx="9771">
                  <c:v>63</c:v>
                </c:pt>
                <c:pt idx="9772">
                  <c:v>63</c:v>
                </c:pt>
                <c:pt idx="9773">
                  <c:v>63</c:v>
                </c:pt>
                <c:pt idx="9774">
                  <c:v>63</c:v>
                </c:pt>
                <c:pt idx="9775">
                  <c:v>63</c:v>
                </c:pt>
                <c:pt idx="9776">
                  <c:v>63</c:v>
                </c:pt>
                <c:pt idx="9777">
                  <c:v>63</c:v>
                </c:pt>
                <c:pt idx="9778">
                  <c:v>63</c:v>
                </c:pt>
                <c:pt idx="9779">
                  <c:v>63</c:v>
                </c:pt>
                <c:pt idx="9780">
                  <c:v>63</c:v>
                </c:pt>
                <c:pt idx="9781">
                  <c:v>63</c:v>
                </c:pt>
                <c:pt idx="9782">
                  <c:v>63</c:v>
                </c:pt>
                <c:pt idx="9783">
                  <c:v>63</c:v>
                </c:pt>
                <c:pt idx="9784">
                  <c:v>63</c:v>
                </c:pt>
                <c:pt idx="9785">
                  <c:v>63</c:v>
                </c:pt>
                <c:pt idx="9786">
                  <c:v>63</c:v>
                </c:pt>
                <c:pt idx="9787">
                  <c:v>63</c:v>
                </c:pt>
                <c:pt idx="9788">
                  <c:v>63</c:v>
                </c:pt>
                <c:pt idx="9789">
                  <c:v>63</c:v>
                </c:pt>
                <c:pt idx="9790">
                  <c:v>63</c:v>
                </c:pt>
                <c:pt idx="9791">
                  <c:v>63</c:v>
                </c:pt>
                <c:pt idx="9792">
                  <c:v>63</c:v>
                </c:pt>
                <c:pt idx="9793">
                  <c:v>63</c:v>
                </c:pt>
                <c:pt idx="9794">
                  <c:v>63</c:v>
                </c:pt>
                <c:pt idx="9795">
                  <c:v>63</c:v>
                </c:pt>
                <c:pt idx="9796">
                  <c:v>63</c:v>
                </c:pt>
                <c:pt idx="9797">
                  <c:v>63</c:v>
                </c:pt>
                <c:pt idx="9798">
                  <c:v>63</c:v>
                </c:pt>
                <c:pt idx="9799">
                  <c:v>63</c:v>
                </c:pt>
                <c:pt idx="9800">
                  <c:v>63</c:v>
                </c:pt>
                <c:pt idx="9801">
                  <c:v>63</c:v>
                </c:pt>
                <c:pt idx="9802">
                  <c:v>63</c:v>
                </c:pt>
                <c:pt idx="9803">
                  <c:v>63</c:v>
                </c:pt>
                <c:pt idx="9804">
                  <c:v>63</c:v>
                </c:pt>
                <c:pt idx="9805">
                  <c:v>63</c:v>
                </c:pt>
                <c:pt idx="9806">
                  <c:v>63</c:v>
                </c:pt>
                <c:pt idx="9807">
                  <c:v>63</c:v>
                </c:pt>
                <c:pt idx="9808">
                  <c:v>63</c:v>
                </c:pt>
                <c:pt idx="9809">
                  <c:v>63</c:v>
                </c:pt>
                <c:pt idx="9810">
                  <c:v>62</c:v>
                </c:pt>
                <c:pt idx="9811">
                  <c:v>62</c:v>
                </c:pt>
                <c:pt idx="9812">
                  <c:v>62</c:v>
                </c:pt>
                <c:pt idx="9813">
                  <c:v>62</c:v>
                </c:pt>
                <c:pt idx="9814">
                  <c:v>62</c:v>
                </c:pt>
                <c:pt idx="9815">
                  <c:v>62</c:v>
                </c:pt>
                <c:pt idx="9816">
                  <c:v>62</c:v>
                </c:pt>
                <c:pt idx="9817">
                  <c:v>62</c:v>
                </c:pt>
                <c:pt idx="9818">
                  <c:v>62</c:v>
                </c:pt>
                <c:pt idx="9819">
                  <c:v>62</c:v>
                </c:pt>
                <c:pt idx="9820">
                  <c:v>62</c:v>
                </c:pt>
                <c:pt idx="9821">
                  <c:v>62</c:v>
                </c:pt>
                <c:pt idx="9822">
                  <c:v>62</c:v>
                </c:pt>
                <c:pt idx="9823">
                  <c:v>62</c:v>
                </c:pt>
                <c:pt idx="9824">
                  <c:v>62</c:v>
                </c:pt>
                <c:pt idx="9825">
                  <c:v>62</c:v>
                </c:pt>
                <c:pt idx="9826">
                  <c:v>62</c:v>
                </c:pt>
                <c:pt idx="9827">
                  <c:v>62</c:v>
                </c:pt>
                <c:pt idx="9828">
                  <c:v>62</c:v>
                </c:pt>
                <c:pt idx="9829">
                  <c:v>62</c:v>
                </c:pt>
                <c:pt idx="9830">
                  <c:v>62</c:v>
                </c:pt>
                <c:pt idx="9831">
                  <c:v>62</c:v>
                </c:pt>
                <c:pt idx="9832">
                  <c:v>62</c:v>
                </c:pt>
                <c:pt idx="9833">
                  <c:v>62</c:v>
                </c:pt>
                <c:pt idx="9834">
                  <c:v>62</c:v>
                </c:pt>
                <c:pt idx="9835">
                  <c:v>62</c:v>
                </c:pt>
                <c:pt idx="9836">
                  <c:v>62</c:v>
                </c:pt>
                <c:pt idx="9837">
                  <c:v>62</c:v>
                </c:pt>
                <c:pt idx="9838">
                  <c:v>62</c:v>
                </c:pt>
                <c:pt idx="9839">
                  <c:v>62</c:v>
                </c:pt>
                <c:pt idx="9840">
                  <c:v>62</c:v>
                </c:pt>
                <c:pt idx="9841">
                  <c:v>62</c:v>
                </c:pt>
                <c:pt idx="9842">
                  <c:v>62</c:v>
                </c:pt>
                <c:pt idx="9843">
                  <c:v>62</c:v>
                </c:pt>
                <c:pt idx="9844">
                  <c:v>62</c:v>
                </c:pt>
                <c:pt idx="9845">
                  <c:v>62</c:v>
                </c:pt>
                <c:pt idx="9846">
                  <c:v>62</c:v>
                </c:pt>
                <c:pt idx="9847">
                  <c:v>62</c:v>
                </c:pt>
                <c:pt idx="9848">
                  <c:v>62</c:v>
                </c:pt>
                <c:pt idx="9849">
                  <c:v>62</c:v>
                </c:pt>
                <c:pt idx="9850">
                  <c:v>62</c:v>
                </c:pt>
                <c:pt idx="9851">
                  <c:v>62</c:v>
                </c:pt>
                <c:pt idx="9852">
                  <c:v>62</c:v>
                </c:pt>
                <c:pt idx="9853">
                  <c:v>62</c:v>
                </c:pt>
                <c:pt idx="9854">
                  <c:v>62</c:v>
                </c:pt>
                <c:pt idx="9855">
                  <c:v>62</c:v>
                </c:pt>
                <c:pt idx="9856">
                  <c:v>62</c:v>
                </c:pt>
                <c:pt idx="9857">
                  <c:v>62</c:v>
                </c:pt>
                <c:pt idx="9858">
                  <c:v>62</c:v>
                </c:pt>
                <c:pt idx="9859">
                  <c:v>62</c:v>
                </c:pt>
                <c:pt idx="9860">
                  <c:v>62</c:v>
                </c:pt>
                <c:pt idx="9861">
                  <c:v>62</c:v>
                </c:pt>
                <c:pt idx="9862">
                  <c:v>62</c:v>
                </c:pt>
                <c:pt idx="9863">
                  <c:v>62</c:v>
                </c:pt>
                <c:pt idx="9864">
                  <c:v>62</c:v>
                </c:pt>
                <c:pt idx="9865">
                  <c:v>62</c:v>
                </c:pt>
                <c:pt idx="9866">
                  <c:v>62</c:v>
                </c:pt>
                <c:pt idx="9867">
                  <c:v>62</c:v>
                </c:pt>
                <c:pt idx="9868">
                  <c:v>62</c:v>
                </c:pt>
                <c:pt idx="9869">
                  <c:v>62</c:v>
                </c:pt>
                <c:pt idx="9870">
                  <c:v>62</c:v>
                </c:pt>
                <c:pt idx="9871">
                  <c:v>62</c:v>
                </c:pt>
                <c:pt idx="9872">
                  <c:v>62</c:v>
                </c:pt>
                <c:pt idx="9873">
                  <c:v>62</c:v>
                </c:pt>
                <c:pt idx="9874">
                  <c:v>62</c:v>
                </c:pt>
                <c:pt idx="9875">
                  <c:v>62</c:v>
                </c:pt>
                <c:pt idx="9876">
                  <c:v>62</c:v>
                </c:pt>
                <c:pt idx="9877">
                  <c:v>62</c:v>
                </c:pt>
                <c:pt idx="9878">
                  <c:v>62</c:v>
                </c:pt>
                <c:pt idx="9879">
                  <c:v>62</c:v>
                </c:pt>
                <c:pt idx="9880">
                  <c:v>62</c:v>
                </c:pt>
                <c:pt idx="9881">
                  <c:v>62</c:v>
                </c:pt>
                <c:pt idx="9882">
                  <c:v>62</c:v>
                </c:pt>
                <c:pt idx="9883">
                  <c:v>62</c:v>
                </c:pt>
                <c:pt idx="9884">
                  <c:v>62</c:v>
                </c:pt>
                <c:pt idx="9885">
                  <c:v>61</c:v>
                </c:pt>
                <c:pt idx="9886">
                  <c:v>61</c:v>
                </c:pt>
                <c:pt idx="9887">
                  <c:v>61</c:v>
                </c:pt>
                <c:pt idx="9888">
                  <c:v>61</c:v>
                </c:pt>
                <c:pt idx="9889">
                  <c:v>61</c:v>
                </c:pt>
                <c:pt idx="9890">
                  <c:v>61</c:v>
                </c:pt>
                <c:pt idx="9891">
                  <c:v>61</c:v>
                </c:pt>
                <c:pt idx="9892">
                  <c:v>61</c:v>
                </c:pt>
                <c:pt idx="9893">
                  <c:v>61</c:v>
                </c:pt>
                <c:pt idx="9894">
                  <c:v>61</c:v>
                </c:pt>
                <c:pt idx="9895">
                  <c:v>61</c:v>
                </c:pt>
                <c:pt idx="9896">
                  <c:v>61</c:v>
                </c:pt>
                <c:pt idx="9897">
                  <c:v>61</c:v>
                </c:pt>
                <c:pt idx="9898">
                  <c:v>61</c:v>
                </c:pt>
                <c:pt idx="9899">
                  <c:v>61</c:v>
                </c:pt>
                <c:pt idx="9900">
                  <c:v>61</c:v>
                </c:pt>
                <c:pt idx="9901">
                  <c:v>61</c:v>
                </c:pt>
                <c:pt idx="9902">
                  <c:v>61</c:v>
                </c:pt>
                <c:pt idx="9903">
                  <c:v>61</c:v>
                </c:pt>
                <c:pt idx="9904">
                  <c:v>61</c:v>
                </c:pt>
                <c:pt idx="9905">
                  <c:v>61</c:v>
                </c:pt>
                <c:pt idx="9906">
                  <c:v>61</c:v>
                </c:pt>
                <c:pt idx="9907">
                  <c:v>61</c:v>
                </c:pt>
                <c:pt idx="9908">
                  <c:v>61</c:v>
                </c:pt>
                <c:pt idx="9909">
                  <c:v>61</c:v>
                </c:pt>
                <c:pt idx="9910">
                  <c:v>61</c:v>
                </c:pt>
                <c:pt idx="9911">
                  <c:v>61</c:v>
                </c:pt>
                <c:pt idx="9912">
                  <c:v>61</c:v>
                </c:pt>
                <c:pt idx="9913">
                  <c:v>61</c:v>
                </c:pt>
                <c:pt idx="9914">
                  <c:v>61</c:v>
                </c:pt>
                <c:pt idx="9915">
                  <c:v>61</c:v>
                </c:pt>
                <c:pt idx="9916">
                  <c:v>61</c:v>
                </c:pt>
                <c:pt idx="9917">
                  <c:v>61</c:v>
                </c:pt>
                <c:pt idx="9918">
                  <c:v>61</c:v>
                </c:pt>
                <c:pt idx="9919">
                  <c:v>61</c:v>
                </c:pt>
                <c:pt idx="9920">
                  <c:v>61</c:v>
                </c:pt>
                <c:pt idx="9921">
                  <c:v>61</c:v>
                </c:pt>
                <c:pt idx="9922">
                  <c:v>61</c:v>
                </c:pt>
                <c:pt idx="9923">
                  <c:v>61</c:v>
                </c:pt>
                <c:pt idx="9924">
                  <c:v>61</c:v>
                </c:pt>
                <c:pt idx="9925">
                  <c:v>61</c:v>
                </c:pt>
                <c:pt idx="9926">
                  <c:v>61</c:v>
                </c:pt>
                <c:pt idx="9927">
                  <c:v>61</c:v>
                </c:pt>
                <c:pt idx="9928">
                  <c:v>61</c:v>
                </c:pt>
                <c:pt idx="9929">
                  <c:v>61</c:v>
                </c:pt>
                <c:pt idx="9930">
                  <c:v>61</c:v>
                </c:pt>
                <c:pt idx="9931">
                  <c:v>61</c:v>
                </c:pt>
                <c:pt idx="9932">
                  <c:v>61</c:v>
                </c:pt>
                <c:pt idx="9933">
                  <c:v>61</c:v>
                </c:pt>
                <c:pt idx="9934">
                  <c:v>61</c:v>
                </c:pt>
                <c:pt idx="9935">
                  <c:v>61</c:v>
                </c:pt>
                <c:pt idx="9936">
                  <c:v>61</c:v>
                </c:pt>
                <c:pt idx="9937">
                  <c:v>61</c:v>
                </c:pt>
                <c:pt idx="9938">
                  <c:v>61</c:v>
                </c:pt>
                <c:pt idx="9939">
                  <c:v>61</c:v>
                </c:pt>
                <c:pt idx="9940">
                  <c:v>61</c:v>
                </c:pt>
                <c:pt idx="9941">
                  <c:v>61</c:v>
                </c:pt>
                <c:pt idx="9942">
                  <c:v>61</c:v>
                </c:pt>
                <c:pt idx="9943">
                  <c:v>61</c:v>
                </c:pt>
                <c:pt idx="9944">
                  <c:v>61</c:v>
                </c:pt>
                <c:pt idx="9945">
                  <c:v>61</c:v>
                </c:pt>
                <c:pt idx="9946">
                  <c:v>61</c:v>
                </c:pt>
                <c:pt idx="9947">
                  <c:v>61</c:v>
                </c:pt>
                <c:pt idx="9948">
                  <c:v>61</c:v>
                </c:pt>
                <c:pt idx="9949">
                  <c:v>61</c:v>
                </c:pt>
                <c:pt idx="9950">
                  <c:v>61</c:v>
                </c:pt>
                <c:pt idx="9951">
                  <c:v>61</c:v>
                </c:pt>
                <c:pt idx="9952">
                  <c:v>61</c:v>
                </c:pt>
                <c:pt idx="9953">
                  <c:v>61</c:v>
                </c:pt>
                <c:pt idx="9954">
                  <c:v>61</c:v>
                </c:pt>
                <c:pt idx="9955">
                  <c:v>61</c:v>
                </c:pt>
                <c:pt idx="9956">
                  <c:v>61</c:v>
                </c:pt>
                <c:pt idx="9957">
                  <c:v>61</c:v>
                </c:pt>
                <c:pt idx="9958">
                  <c:v>61</c:v>
                </c:pt>
                <c:pt idx="9959">
                  <c:v>61</c:v>
                </c:pt>
                <c:pt idx="9960">
                  <c:v>60</c:v>
                </c:pt>
                <c:pt idx="9961">
                  <c:v>60</c:v>
                </c:pt>
                <c:pt idx="9962">
                  <c:v>60</c:v>
                </c:pt>
                <c:pt idx="9963">
                  <c:v>60</c:v>
                </c:pt>
                <c:pt idx="9964">
                  <c:v>60</c:v>
                </c:pt>
                <c:pt idx="9965">
                  <c:v>60</c:v>
                </c:pt>
                <c:pt idx="9966">
                  <c:v>60</c:v>
                </c:pt>
                <c:pt idx="9967">
                  <c:v>60</c:v>
                </c:pt>
                <c:pt idx="9968">
                  <c:v>60</c:v>
                </c:pt>
                <c:pt idx="9969">
                  <c:v>60</c:v>
                </c:pt>
                <c:pt idx="9970">
                  <c:v>60</c:v>
                </c:pt>
                <c:pt idx="9971">
                  <c:v>60</c:v>
                </c:pt>
                <c:pt idx="9972">
                  <c:v>60</c:v>
                </c:pt>
                <c:pt idx="9973">
                  <c:v>60</c:v>
                </c:pt>
                <c:pt idx="9974">
                  <c:v>60</c:v>
                </c:pt>
                <c:pt idx="9975">
                  <c:v>60</c:v>
                </c:pt>
                <c:pt idx="9976">
                  <c:v>60</c:v>
                </c:pt>
                <c:pt idx="9977">
                  <c:v>60</c:v>
                </c:pt>
                <c:pt idx="9978">
                  <c:v>60</c:v>
                </c:pt>
                <c:pt idx="9979">
                  <c:v>60</c:v>
                </c:pt>
                <c:pt idx="9980">
                  <c:v>60</c:v>
                </c:pt>
                <c:pt idx="9981">
                  <c:v>60</c:v>
                </c:pt>
                <c:pt idx="9982">
                  <c:v>60</c:v>
                </c:pt>
                <c:pt idx="9983">
                  <c:v>60</c:v>
                </c:pt>
                <c:pt idx="9984">
                  <c:v>60</c:v>
                </c:pt>
                <c:pt idx="9985">
                  <c:v>60</c:v>
                </c:pt>
                <c:pt idx="9986">
                  <c:v>60</c:v>
                </c:pt>
                <c:pt idx="9987">
                  <c:v>60</c:v>
                </c:pt>
                <c:pt idx="9988">
                  <c:v>60</c:v>
                </c:pt>
                <c:pt idx="9989">
                  <c:v>60</c:v>
                </c:pt>
                <c:pt idx="9990">
                  <c:v>60</c:v>
                </c:pt>
                <c:pt idx="9991">
                  <c:v>60</c:v>
                </c:pt>
                <c:pt idx="9992">
                  <c:v>60</c:v>
                </c:pt>
                <c:pt idx="9993">
                  <c:v>60</c:v>
                </c:pt>
                <c:pt idx="9994">
                  <c:v>60</c:v>
                </c:pt>
                <c:pt idx="9995">
                  <c:v>60</c:v>
                </c:pt>
                <c:pt idx="9996">
                  <c:v>60</c:v>
                </c:pt>
                <c:pt idx="9997">
                  <c:v>60</c:v>
                </c:pt>
                <c:pt idx="9998">
                  <c:v>60</c:v>
                </c:pt>
                <c:pt idx="9999">
                  <c:v>60</c:v>
                </c:pt>
                <c:pt idx="10000">
                  <c:v>60</c:v>
                </c:pt>
                <c:pt idx="10001">
                  <c:v>60</c:v>
                </c:pt>
                <c:pt idx="10002">
                  <c:v>60</c:v>
                </c:pt>
                <c:pt idx="10003">
                  <c:v>60</c:v>
                </c:pt>
                <c:pt idx="10004">
                  <c:v>60</c:v>
                </c:pt>
                <c:pt idx="10005">
                  <c:v>60</c:v>
                </c:pt>
                <c:pt idx="10006">
                  <c:v>60</c:v>
                </c:pt>
                <c:pt idx="10007">
                  <c:v>60</c:v>
                </c:pt>
                <c:pt idx="10008">
                  <c:v>60</c:v>
                </c:pt>
                <c:pt idx="10009">
                  <c:v>60</c:v>
                </c:pt>
                <c:pt idx="10010">
                  <c:v>60</c:v>
                </c:pt>
                <c:pt idx="10011">
                  <c:v>60</c:v>
                </c:pt>
                <c:pt idx="10012">
                  <c:v>60</c:v>
                </c:pt>
                <c:pt idx="10013">
                  <c:v>60</c:v>
                </c:pt>
                <c:pt idx="10014">
                  <c:v>60</c:v>
                </c:pt>
                <c:pt idx="10015">
                  <c:v>60</c:v>
                </c:pt>
                <c:pt idx="10016">
                  <c:v>60</c:v>
                </c:pt>
                <c:pt idx="10017">
                  <c:v>60</c:v>
                </c:pt>
                <c:pt idx="10018">
                  <c:v>60</c:v>
                </c:pt>
                <c:pt idx="10019">
                  <c:v>60</c:v>
                </c:pt>
                <c:pt idx="10020">
                  <c:v>60</c:v>
                </c:pt>
                <c:pt idx="10021">
                  <c:v>60</c:v>
                </c:pt>
                <c:pt idx="10022">
                  <c:v>60</c:v>
                </c:pt>
                <c:pt idx="10023">
                  <c:v>60</c:v>
                </c:pt>
                <c:pt idx="10024">
                  <c:v>60</c:v>
                </c:pt>
                <c:pt idx="10025">
                  <c:v>60</c:v>
                </c:pt>
                <c:pt idx="10026">
                  <c:v>60</c:v>
                </c:pt>
                <c:pt idx="10027">
                  <c:v>60</c:v>
                </c:pt>
                <c:pt idx="10028">
                  <c:v>60</c:v>
                </c:pt>
                <c:pt idx="10029">
                  <c:v>60</c:v>
                </c:pt>
                <c:pt idx="10030">
                  <c:v>60</c:v>
                </c:pt>
                <c:pt idx="10031">
                  <c:v>60</c:v>
                </c:pt>
                <c:pt idx="10032">
                  <c:v>60</c:v>
                </c:pt>
                <c:pt idx="10033">
                  <c:v>60</c:v>
                </c:pt>
                <c:pt idx="10034">
                  <c:v>60</c:v>
                </c:pt>
                <c:pt idx="10035">
                  <c:v>60</c:v>
                </c:pt>
                <c:pt idx="10036">
                  <c:v>60</c:v>
                </c:pt>
                <c:pt idx="10037">
                  <c:v>60</c:v>
                </c:pt>
                <c:pt idx="10038">
                  <c:v>60</c:v>
                </c:pt>
                <c:pt idx="10039">
                  <c:v>60</c:v>
                </c:pt>
                <c:pt idx="10040">
                  <c:v>60</c:v>
                </c:pt>
                <c:pt idx="10041">
                  <c:v>60</c:v>
                </c:pt>
                <c:pt idx="10042">
                  <c:v>59</c:v>
                </c:pt>
                <c:pt idx="10043">
                  <c:v>59</c:v>
                </c:pt>
                <c:pt idx="10044">
                  <c:v>59</c:v>
                </c:pt>
                <c:pt idx="10045">
                  <c:v>59</c:v>
                </c:pt>
                <c:pt idx="10046">
                  <c:v>59</c:v>
                </c:pt>
                <c:pt idx="10047">
                  <c:v>59</c:v>
                </c:pt>
                <c:pt idx="10048">
                  <c:v>59</c:v>
                </c:pt>
                <c:pt idx="10049">
                  <c:v>59</c:v>
                </c:pt>
                <c:pt idx="10050">
                  <c:v>59</c:v>
                </c:pt>
                <c:pt idx="10051">
                  <c:v>59</c:v>
                </c:pt>
                <c:pt idx="10052">
                  <c:v>59</c:v>
                </c:pt>
                <c:pt idx="10053">
                  <c:v>59</c:v>
                </c:pt>
                <c:pt idx="10054">
                  <c:v>59</c:v>
                </c:pt>
                <c:pt idx="10055">
                  <c:v>59</c:v>
                </c:pt>
                <c:pt idx="10056">
                  <c:v>59</c:v>
                </c:pt>
                <c:pt idx="10057">
                  <c:v>59</c:v>
                </c:pt>
                <c:pt idx="10058">
                  <c:v>59</c:v>
                </c:pt>
                <c:pt idx="10059">
                  <c:v>59</c:v>
                </c:pt>
                <c:pt idx="10060">
                  <c:v>59</c:v>
                </c:pt>
                <c:pt idx="10061">
                  <c:v>59</c:v>
                </c:pt>
                <c:pt idx="10062">
                  <c:v>59</c:v>
                </c:pt>
                <c:pt idx="10063">
                  <c:v>59</c:v>
                </c:pt>
                <c:pt idx="10064">
                  <c:v>59</c:v>
                </c:pt>
                <c:pt idx="10065">
                  <c:v>59</c:v>
                </c:pt>
                <c:pt idx="10066">
                  <c:v>59</c:v>
                </c:pt>
                <c:pt idx="10067">
                  <c:v>59</c:v>
                </c:pt>
                <c:pt idx="10068">
                  <c:v>59</c:v>
                </c:pt>
                <c:pt idx="10069">
                  <c:v>59</c:v>
                </c:pt>
                <c:pt idx="10070">
                  <c:v>59</c:v>
                </c:pt>
                <c:pt idx="10071">
                  <c:v>59</c:v>
                </c:pt>
                <c:pt idx="10072">
                  <c:v>59</c:v>
                </c:pt>
                <c:pt idx="10073">
                  <c:v>59</c:v>
                </c:pt>
                <c:pt idx="10074">
                  <c:v>59</c:v>
                </c:pt>
                <c:pt idx="10075">
                  <c:v>59</c:v>
                </c:pt>
                <c:pt idx="10076">
                  <c:v>59</c:v>
                </c:pt>
                <c:pt idx="10077">
                  <c:v>59</c:v>
                </c:pt>
                <c:pt idx="10078">
                  <c:v>59</c:v>
                </c:pt>
                <c:pt idx="10079">
                  <c:v>59</c:v>
                </c:pt>
                <c:pt idx="10080">
                  <c:v>59</c:v>
                </c:pt>
                <c:pt idx="10081">
                  <c:v>59</c:v>
                </c:pt>
                <c:pt idx="10082">
                  <c:v>59</c:v>
                </c:pt>
                <c:pt idx="10083">
                  <c:v>59</c:v>
                </c:pt>
                <c:pt idx="10084">
                  <c:v>59</c:v>
                </c:pt>
                <c:pt idx="10085">
                  <c:v>59</c:v>
                </c:pt>
                <c:pt idx="10086">
                  <c:v>59</c:v>
                </c:pt>
                <c:pt idx="10087">
                  <c:v>59</c:v>
                </c:pt>
                <c:pt idx="10088">
                  <c:v>59</c:v>
                </c:pt>
                <c:pt idx="10089">
                  <c:v>59</c:v>
                </c:pt>
                <c:pt idx="10090">
                  <c:v>59</c:v>
                </c:pt>
                <c:pt idx="10091">
                  <c:v>59</c:v>
                </c:pt>
                <c:pt idx="10092">
                  <c:v>59</c:v>
                </c:pt>
                <c:pt idx="10093">
                  <c:v>59</c:v>
                </c:pt>
                <c:pt idx="10094">
                  <c:v>59</c:v>
                </c:pt>
                <c:pt idx="10095">
                  <c:v>59</c:v>
                </c:pt>
                <c:pt idx="10096">
                  <c:v>59</c:v>
                </c:pt>
                <c:pt idx="10097">
                  <c:v>59</c:v>
                </c:pt>
                <c:pt idx="10098">
                  <c:v>59</c:v>
                </c:pt>
                <c:pt idx="10099">
                  <c:v>59</c:v>
                </c:pt>
                <c:pt idx="10100">
                  <c:v>59</c:v>
                </c:pt>
                <c:pt idx="10101">
                  <c:v>59</c:v>
                </c:pt>
                <c:pt idx="10102">
                  <c:v>59</c:v>
                </c:pt>
                <c:pt idx="10103">
                  <c:v>59</c:v>
                </c:pt>
                <c:pt idx="10104">
                  <c:v>59</c:v>
                </c:pt>
                <c:pt idx="10105">
                  <c:v>59</c:v>
                </c:pt>
                <c:pt idx="10106">
                  <c:v>59</c:v>
                </c:pt>
                <c:pt idx="10107">
                  <c:v>59</c:v>
                </c:pt>
                <c:pt idx="10108">
                  <c:v>59</c:v>
                </c:pt>
                <c:pt idx="10109">
                  <c:v>59</c:v>
                </c:pt>
                <c:pt idx="10110">
                  <c:v>59</c:v>
                </c:pt>
                <c:pt idx="10111">
                  <c:v>59</c:v>
                </c:pt>
                <c:pt idx="10112">
                  <c:v>59</c:v>
                </c:pt>
                <c:pt idx="10113">
                  <c:v>59</c:v>
                </c:pt>
                <c:pt idx="10114">
                  <c:v>59</c:v>
                </c:pt>
                <c:pt idx="10115">
                  <c:v>59</c:v>
                </c:pt>
                <c:pt idx="10116">
                  <c:v>59</c:v>
                </c:pt>
                <c:pt idx="10117">
                  <c:v>59</c:v>
                </c:pt>
                <c:pt idx="10118">
                  <c:v>59</c:v>
                </c:pt>
                <c:pt idx="10119">
                  <c:v>59</c:v>
                </c:pt>
                <c:pt idx="10120">
                  <c:v>59</c:v>
                </c:pt>
                <c:pt idx="10121">
                  <c:v>59</c:v>
                </c:pt>
                <c:pt idx="10122">
                  <c:v>59</c:v>
                </c:pt>
                <c:pt idx="10123">
                  <c:v>59</c:v>
                </c:pt>
                <c:pt idx="10124">
                  <c:v>58</c:v>
                </c:pt>
                <c:pt idx="10125">
                  <c:v>58</c:v>
                </c:pt>
                <c:pt idx="10126">
                  <c:v>58</c:v>
                </c:pt>
                <c:pt idx="10127">
                  <c:v>58</c:v>
                </c:pt>
                <c:pt idx="10128">
                  <c:v>58</c:v>
                </c:pt>
                <c:pt idx="10129">
                  <c:v>58</c:v>
                </c:pt>
                <c:pt idx="10130">
                  <c:v>58</c:v>
                </c:pt>
                <c:pt idx="10131">
                  <c:v>58</c:v>
                </c:pt>
                <c:pt idx="10132">
                  <c:v>58</c:v>
                </c:pt>
                <c:pt idx="10133">
                  <c:v>58</c:v>
                </c:pt>
                <c:pt idx="10134">
                  <c:v>58</c:v>
                </c:pt>
                <c:pt idx="10135">
                  <c:v>58</c:v>
                </c:pt>
                <c:pt idx="10136">
                  <c:v>58</c:v>
                </c:pt>
                <c:pt idx="10137">
                  <c:v>58</c:v>
                </c:pt>
                <c:pt idx="10138">
                  <c:v>58</c:v>
                </c:pt>
                <c:pt idx="10139">
                  <c:v>58</c:v>
                </c:pt>
                <c:pt idx="10140">
                  <c:v>58</c:v>
                </c:pt>
                <c:pt idx="10141">
                  <c:v>58</c:v>
                </c:pt>
                <c:pt idx="10142">
                  <c:v>58</c:v>
                </c:pt>
                <c:pt idx="10143">
                  <c:v>58</c:v>
                </c:pt>
                <c:pt idx="10144">
                  <c:v>58</c:v>
                </c:pt>
                <c:pt idx="10145">
                  <c:v>58</c:v>
                </c:pt>
                <c:pt idx="10146">
                  <c:v>58</c:v>
                </c:pt>
                <c:pt idx="10147">
                  <c:v>58</c:v>
                </c:pt>
                <c:pt idx="10148">
                  <c:v>58</c:v>
                </c:pt>
                <c:pt idx="10149">
                  <c:v>58</c:v>
                </c:pt>
                <c:pt idx="10150">
                  <c:v>58</c:v>
                </c:pt>
                <c:pt idx="10151">
                  <c:v>58</c:v>
                </c:pt>
                <c:pt idx="10152">
                  <c:v>58</c:v>
                </c:pt>
                <c:pt idx="10153">
                  <c:v>58</c:v>
                </c:pt>
                <c:pt idx="10154">
                  <c:v>58</c:v>
                </c:pt>
                <c:pt idx="10155">
                  <c:v>58</c:v>
                </c:pt>
                <c:pt idx="10156">
                  <c:v>58</c:v>
                </c:pt>
                <c:pt idx="10157">
                  <c:v>58</c:v>
                </c:pt>
                <c:pt idx="10158">
                  <c:v>58</c:v>
                </c:pt>
                <c:pt idx="10159">
                  <c:v>58</c:v>
                </c:pt>
                <c:pt idx="10160">
                  <c:v>58</c:v>
                </c:pt>
                <c:pt idx="10161">
                  <c:v>58</c:v>
                </c:pt>
                <c:pt idx="10162">
                  <c:v>58</c:v>
                </c:pt>
                <c:pt idx="10163">
                  <c:v>58</c:v>
                </c:pt>
                <c:pt idx="10164">
                  <c:v>58</c:v>
                </c:pt>
                <c:pt idx="10165">
                  <c:v>58</c:v>
                </c:pt>
                <c:pt idx="10166">
                  <c:v>58</c:v>
                </c:pt>
                <c:pt idx="10167">
                  <c:v>58</c:v>
                </c:pt>
                <c:pt idx="10168">
                  <c:v>58</c:v>
                </c:pt>
                <c:pt idx="10169">
                  <c:v>58</c:v>
                </c:pt>
                <c:pt idx="10170">
                  <c:v>58</c:v>
                </c:pt>
                <c:pt idx="10171">
                  <c:v>58</c:v>
                </c:pt>
                <c:pt idx="10172">
                  <c:v>58</c:v>
                </c:pt>
                <c:pt idx="10173">
                  <c:v>58</c:v>
                </c:pt>
                <c:pt idx="10174">
                  <c:v>58</c:v>
                </c:pt>
                <c:pt idx="10175">
                  <c:v>58</c:v>
                </c:pt>
                <c:pt idx="10176">
                  <c:v>58</c:v>
                </c:pt>
                <c:pt idx="10177">
                  <c:v>58</c:v>
                </c:pt>
                <c:pt idx="10178">
                  <c:v>58</c:v>
                </c:pt>
                <c:pt idx="10179">
                  <c:v>58</c:v>
                </c:pt>
                <c:pt idx="10180">
                  <c:v>58</c:v>
                </c:pt>
                <c:pt idx="10181">
                  <c:v>58</c:v>
                </c:pt>
                <c:pt idx="10182">
                  <c:v>58</c:v>
                </c:pt>
                <c:pt idx="10183">
                  <c:v>58</c:v>
                </c:pt>
                <c:pt idx="10184">
                  <c:v>58</c:v>
                </c:pt>
                <c:pt idx="10185">
                  <c:v>58</c:v>
                </c:pt>
                <c:pt idx="10186">
                  <c:v>58</c:v>
                </c:pt>
                <c:pt idx="10187">
                  <c:v>58</c:v>
                </c:pt>
                <c:pt idx="10188">
                  <c:v>58</c:v>
                </c:pt>
                <c:pt idx="10189">
                  <c:v>58</c:v>
                </c:pt>
                <c:pt idx="10190">
                  <c:v>58</c:v>
                </c:pt>
                <c:pt idx="10191">
                  <c:v>58</c:v>
                </c:pt>
                <c:pt idx="10192">
                  <c:v>58</c:v>
                </c:pt>
                <c:pt idx="10193">
                  <c:v>58</c:v>
                </c:pt>
                <c:pt idx="10194">
                  <c:v>58</c:v>
                </c:pt>
                <c:pt idx="10195">
                  <c:v>58</c:v>
                </c:pt>
                <c:pt idx="10196">
                  <c:v>58</c:v>
                </c:pt>
                <c:pt idx="10197">
                  <c:v>58</c:v>
                </c:pt>
                <c:pt idx="10198">
                  <c:v>58</c:v>
                </c:pt>
                <c:pt idx="10199">
                  <c:v>58</c:v>
                </c:pt>
                <c:pt idx="10200">
                  <c:v>58</c:v>
                </c:pt>
                <c:pt idx="10201">
                  <c:v>58</c:v>
                </c:pt>
                <c:pt idx="10202">
                  <c:v>58</c:v>
                </c:pt>
                <c:pt idx="10203">
                  <c:v>58</c:v>
                </c:pt>
                <c:pt idx="10204">
                  <c:v>58</c:v>
                </c:pt>
                <c:pt idx="10205">
                  <c:v>58</c:v>
                </c:pt>
                <c:pt idx="10206">
                  <c:v>58</c:v>
                </c:pt>
                <c:pt idx="10207">
                  <c:v>58</c:v>
                </c:pt>
                <c:pt idx="10208">
                  <c:v>58</c:v>
                </c:pt>
                <c:pt idx="10209">
                  <c:v>58</c:v>
                </c:pt>
                <c:pt idx="10210">
                  <c:v>58</c:v>
                </c:pt>
                <c:pt idx="10211">
                  <c:v>58</c:v>
                </c:pt>
                <c:pt idx="10212">
                  <c:v>58</c:v>
                </c:pt>
                <c:pt idx="10213">
                  <c:v>58</c:v>
                </c:pt>
                <c:pt idx="10214">
                  <c:v>58</c:v>
                </c:pt>
                <c:pt idx="10215">
                  <c:v>58</c:v>
                </c:pt>
                <c:pt idx="10216">
                  <c:v>58</c:v>
                </c:pt>
                <c:pt idx="10217">
                  <c:v>58</c:v>
                </c:pt>
                <c:pt idx="10218">
                  <c:v>58</c:v>
                </c:pt>
                <c:pt idx="10219">
                  <c:v>58</c:v>
                </c:pt>
                <c:pt idx="10220">
                  <c:v>57</c:v>
                </c:pt>
                <c:pt idx="10221">
                  <c:v>57</c:v>
                </c:pt>
                <c:pt idx="10222">
                  <c:v>57</c:v>
                </c:pt>
                <c:pt idx="10223">
                  <c:v>57</c:v>
                </c:pt>
                <c:pt idx="10224">
                  <c:v>57</c:v>
                </c:pt>
                <c:pt idx="10225">
                  <c:v>57</c:v>
                </c:pt>
                <c:pt idx="10226">
                  <c:v>57</c:v>
                </c:pt>
                <c:pt idx="10227">
                  <c:v>57</c:v>
                </c:pt>
                <c:pt idx="10228">
                  <c:v>57</c:v>
                </c:pt>
                <c:pt idx="10229">
                  <c:v>57</c:v>
                </c:pt>
                <c:pt idx="10230">
                  <c:v>57</c:v>
                </c:pt>
                <c:pt idx="10231">
                  <c:v>57</c:v>
                </c:pt>
                <c:pt idx="10232">
                  <c:v>57</c:v>
                </c:pt>
                <c:pt idx="10233">
                  <c:v>57</c:v>
                </c:pt>
                <c:pt idx="10234">
                  <c:v>57</c:v>
                </c:pt>
                <c:pt idx="10235">
                  <c:v>57</c:v>
                </c:pt>
                <c:pt idx="10236">
                  <c:v>57</c:v>
                </c:pt>
                <c:pt idx="10237">
                  <c:v>57</c:v>
                </c:pt>
                <c:pt idx="10238">
                  <c:v>57</c:v>
                </c:pt>
                <c:pt idx="10239">
                  <c:v>57</c:v>
                </c:pt>
                <c:pt idx="10240">
                  <c:v>57</c:v>
                </c:pt>
                <c:pt idx="10241">
                  <c:v>57</c:v>
                </c:pt>
                <c:pt idx="10242">
                  <c:v>57</c:v>
                </c:pt>
                <c:pt idx="10243">
                  <c:v>57</c:v>
                </c:pt>
                <c:pt idx="10244">
                  <c:v>57</c:v>
                </c:pt>
                <c:pt idx="10245">
                  <c:v>57</c:v>
                </c:pt>
                <c:pt idx="10246">
                  <c:v>57</c:v>
                </c:pt>
                <c:pt idx="10247">
                  <c:v>57</c:v>
                </c:pt>
                <c:pt idx="10248">
                  <c:v>57</c:v>
                </c:pt>
                <c:pt idx="10249">
                  <c:v>57</c:v>
                </c:pt>
                <c:pt idx="10250">
                  <c:v>57</c:v>
                </c:pt>
                <c:pt idx="10251">
                  <c:v>57</c:v>
                </c:pt>
                <c:pt idx="10252">
                  <c:v>57</c:v>
                </c:pt>
                <c:pt idx="10253">
                  <c:v>57</c:v>
                </c:pt>
                <c:pt idx="10254">
                  <c:v>57</c:v>
                </c:pt>
                <c:pt idx="10255">
                  <c:v>57</c:v>
                </c:pt>
                <c:pt idx="10256">
                  <c:v>57</c:v>
                </c:pt>
                <c:pt idx="10257">
                  <c:v>57</c:v>
                </c:pt>
                <c:pt idx="10258">
                  <c:v>57</c:v>
                </c:pt>
                <c:pt idx="10259">
                  <c:v>57</c:v>
                </c:pt>
                <c:pt idx="10260">
                  <c:v>57</c:v>
                </c:pt>
                <c:pt idx="10261">
                  <c:v>57</c:v>
                </c:pt>
                <c:pt idx="10262">
                  <c:v>57</c:v>
                </c:pt>
                <c:pt idx="10263">
                  <c:v>57</c:v>
                </c:pt>
                <c:pt idx="10264">
                  <c:v>57</c:v>
                </c:pt>
                <c:pt idx="10265">
                  <c:v>57</c:v>
                </c:pt>
                <c:pt idx="10266">
                  <c:v>57</c:v>
                </c:pt>
                <c:pt idx="10267">
                  <c:v>57</c:v>
                </c:pt>
                <c:pt idx="10268">
                  <c:v>57</c:v>
                </c:pt>
                <c:pt idx="10269">
                  <c:v>57</c:v>
                </c:pt>
                <c:pt idx="10270">
                  <c:v>57</c:v>
                </c:pt>
                <c:pt idx="10271">
                  <c:v>57</c:v>
                </c:pt>
                <c:pt idx="10272">
                  <c:v>57</c:v>
                </c:pt>
                <c:pt idx="10273">
                  <c:v>57</c:v>
                </c:pt>
                <c:pt idx="10274">
                  <c:v>57</c:v>
                </c:pt>
                <c:pt idx="10275">
                  <c:v>57</c:v>
                </c:pt>
                <c:pt idx="10276">
                  <c:v>57</c:v>
                </c:pt>
                <c:pt idx="10277">
                  <c:v>57</c:v>
                </c:pt>
                <c:pt idx="10278">
                  <c:v>57</c:v>
                </c:pt>
                <c:pt idx="10279">
                  <c:v>57</c:v>
                </c:pt>
                <c:pt idx="10280">
                  <c:v>57</c:v>
                </c:pt>
                <c:pt idx="10281">
                  <c:v>57</c:v>
                </c:pt>
                <c:pt idx="10282">
                  <c:v>57</c:v>
                </c:pt>
                <c:pt idx="10283">
                  <c:v>57</c:v>
                </c:pt>
                <c:pt idx="10284">
                  <c:v>57</c:v>
                </c:pt>
                <c:pt idx="10285">
                  <c:v>57</c:v>
                </c:pt>
                <c:pt idx="10286">
                  <c:v>57</c:v>
                </c:pt>
                <c:pt idx="10287">
                  <c:v>57</c:v>
                </c:pt>
                <c:pt idx="10288">
                  <c:v>57</c:v>
                </c:pt>
                <c:pt idx="10289">
                  <c:v>57</c:v>
                </c:pt>
                <c:pt idx="10290">
                  <c:v>57</c:v>
                </c:pt>
                <c:pt idx="10291">
                  <c:v>57</c:v>
                </c:pt>
                <c:pt idx="10292">
                  <c:v>57</c:v>
                </c:pt>
                <c:pt idx="10293">
                  <c:v>57</c:v>
                </c:pt>
                <c:pt idx="10294">
                  <c:v>57</c:v>
                </c:pt>
                <c:pt idx="10295">
                  <c:v>57</c:v>
                </c:pt>
                <c:pt idx="10296">
                  <c:v>57</c:v>
                </c:pt>
                <c:pt idx="10297">
                  <c:v>57</c:v>
                </c:pt>
                <c:pt idx="10298">
                  <c:v>57</c:v>
                </c:pt>
                <c:pt idx="10299">
                  <c:v>57</c:v>
                </c:pt>
                <c:pt idx="10300">
                  <c:v>57</c:v>
                </c:pt>
                <c:pt idx="10301">
                  <c:v>57</c:v>
                </c:pt>
                <c:pt idx="10302">
                  <c:v>57</c:v>
                </c:pt>
                <c:pt idx="10303">
                  <c:v>57</c:v>
                </c:pt>
                <c:pt idx="10304">
                  <c:v>57</c:v>
                </c:pt>
                <c:pt idx="10305">
                  <c:v>57</c:v>
                </c:pt>
                <c:pt idx="10306">
                  <c:v>57</c:v>
                </c:pt>
                <c:pt idx="10307">
                  <c:v>57</c:v>
                </c:pt>
                <c:pt idx="10308">
                  <c:v>57</c:v>
                </c:pt>
                <c:pt idx="10309">
                  <c:v>57</c:v>
                </c:pt>
                <c:pt idx="10310">
                  <c:v>57</c:v>
                </c:pt>
                <c:pt idx="10311">
                  <c:v>57</c:v>
                </c:pt>
                <c:pt idx="10312">
                  <c:v>57</c:v>
                </c:pt>
                <c:pt idx="10313">
                  <c:v>57</c:v>
                </c:pt>
                <c:pt idx="10314">
                  <c:v>57</c:v>
                </c:pt>
                <c:pt idx="10315">
                  <c:v>57</c:v>
                </c:pt>
                <c:pt idx="10316">
                  <c:v>57</c:v>
                </c:pt>
                <c:pt idx="10317">
                  <c:v>57</c:v>
                </c:pt>
                <c:pt idx="10318">
                  <c:v>57</c:v>
                </c:pt>
                <c:pt idx="10319">
                  <c:v>57</c:v>
                </c:pt>
                <c:pt idx="10320">
                  <c:v>57</c:v>
                </c:pt>
                <c:pt idx="10321">
                  <c:v>57</c:v>
                </c:pt>
                <c:pt idx="10322">
                  <c:v>57</c:v>
                </c:pt>
                <c:pt idx="10323">
                  <c:v>57</c:v>
                </c:pt>
                <c:pt idx="10324">
                  <c:v>56</c:v>
                </c:pt>
                <c:pt idx="10325">
                  <c:v>56</c:v>
                </c:pt>
                <c:pt idx="10326">
                  <c:v>56</c:v>
                </c:pt>
                <c:pt idx="10327">
                  <c:v>56</c:v>
                </c:pt>
                <c:pt idx="10328">
                  <c:v>56</c:v>
                </c:pt>
                <c:pt idx="10329">
                  <c:v>56</c:v>
                </c:pt>
                <c:pt idx="10330">
                  <c:v>56</c:v>
                </c:pt>
                <c:pt idx="10331">
                  <c:v>56</c:v>
                </c:pt>
                <c:pt idx="10332">
                  <c:v>56</c:v>
                </c:pt>
                <c:pt idx="10333">
                  <c:v>56</c:v>
                </c:pt>
                <c:pt idx="10334">
                  <c:v>56</c:v>
                </c:pt>
                <c:pt idx="10335">
                  <c:v>56</c:v>
                </c:pt>
                <c:pt idx="10336">
                  <c:v>56</c:v>
                </c:pt>
                <c:pt idx="10337">
                  <c:v>56</c:v>
                </c:pt>
                <c:pt idx="10338">
                  <c:v>56</c:v>
                </c:pt>
                <c:pt idx="10339">
                  <c:v>56</c:v>
                </c:pt>
                <c:pt idx="10340">
                  <c:v>56</c:v>
                </c:pt>
                <c:pt idx="10341">
                  <c:v>56</c:v>
                </c:pt>
                <c:pt idx="10342">
                  <c:v>56</c:v>
                </c:pt>
                <c:pt idx="10343">
                  <c:v>56</c:v>
                </c:pt>
                <c:pt idx="10344">
                  <c:v>56</c:v>
                </c:pt>
                <c:pt idx="10345">
                  <c:v>56</c:v>
                </c:pt>
                <c:pt idx="10346">
                  <c:v>56</c:v>
                </c:pt>
                <c:pt idx="10347">
                  <c:v>56</c:v>
                </c:pt>
                <c:pt idx="10348">
                  <c:v>56</c:v>
                </c:pt>
                <c:pt idx="10349">
                  <c:v>56</c:v>
                </c:pt>
                <c:pt idx="10350">
                  <c:v>56</c:v>
                </c:pt>
                <c:pt idx="10351">
                  <c:v>56</c:v>
                </c:pt>
                <c:pt idx="10352">
                  <c:v>56</c:v>
                </c:pt>
                <c:pt idx="10353">
                  <c:v>56</c:v>
                </c:pt>
                <c:pt idx="10354">
                  <c:v>56</c:v>
                </c:pt>
                <c:pt idx="10355">
                  <c:v>56</c:v>
                </c:pt>
                <c:pt idx="10356">
                  <c:v>56</c:v>
                </c:pt>
                <c:pt idx="10357">
                  <c:v>56</c:v>
                </c:pt>
                <c:pt idx="10358">
                  <c:v>56</c:v>
                </c:pt>
                <c:pt idx="10359">
                  <c:v>56</c:v>
                </c:pt>
                <c:pt idx="10360">
                  <c:v>56</c:v>
                </c:pt>
                <c:pt idx="10361">
                  <c:v>56</c:v>
                </c:pt>
                <c:pt idx="10362">
                  <c:v>56</c:v>
                </c:pt>
                <c:pt idx="10363">
                  <c:v>56</c:v>
                </c:pt>
                <c:pt idx="10364">
                  <c:v>56</c:v>
                </c:pt>
                <c:pt idx="10365">
                  <c:v>56</c:v>
                </c:pt>
                <c:pt idx="10366">
                  <c:v>56</c:v>
                </c:pt>
                <c:pt idx="10367">
                  <c:v>56</c:v>
                </c:pt>
                <c:pt idx="10368">
                  <c:v>56</c:v>
                </c:pt>
                <c:pt idx="10369">
                  <c:v>56</c:v>
                </c:pt>
                <c:pt idx="10370">
                  <c:v>56</c:v>
                </c:pt>
                <c:pt idx="10371">
                  <c:v>56</c:v>
                </c:pt>
                <c:pt idx="10372">
                  <c:v>56</c:v>
                </c:pt>
                <c:pt idx="10373">
                  <c:v>56</c:v>
                </c:pt>
                <c:pt idx="10374">
                  <c:v>56</c:v>
                </c:pt>
                <c:pt idx="10375">
                  <c:v>56</c:v>
                </c:pt>
                <c:pt idx="10376">
                  <c:v>56</c:v>
                </c:pt>
                <c:pt idx="10377">
                  <c:v>56</c:v>
                </c:pt>
                <c:pt idx="10378">
                  <c:v>56</c:v>
                </c:pt>
                <c:pt idx="10379">
                  <c:v>56</c:v>
                </c:pt>
                <c:pt idx="10380">
                  <c:v>56</c:v>
                </c:pt>
                <c:pt idx="10381">
                  <c:v>56</c:v>
                </c:pt>
                <c:pt idx="10382">
                  <c:v>56</c:v>
                </c:pt>
                <c:pt idx="10383">
                  <c:v>56</c:v>
                </c:pt>
                <c:pt idx="10384">
                  <c:v>56</c:v>
                </c:pt>
                <c:pt idx="10385">
                  <c:v>56</c:v>
                </c:pt>
                <c:pt idx="10386">
                  <c:v>56</c:v>
                </c:pt>
                <c:pt idx="10387">
                  <c:v>56</c:v>
                </c:pt>
                <c:pt idx="10388">
                  <c:v>56</c:v>
                </c:pt>
                <c:pt idx="10389">
                  <c:v>56</c:v>
                </c:pt>
                <c:pt idx="10390">
                  <c:v>56</c:v>
                </c:pt>
                <c:pt idx="10391">
                  <c:v>56</c:v>
                </c:pt>
                <c:pt idx="10392">
                  <c:v>56</c:v>
                </c:pt>
                <c:pt idx="10393">
                  <c:v>56</c:v>
                </c:pt>
                <c:pt idx="10394">
                  <c:v>56</c:v>
                </c:pt>
                <c:pt idx="10395">
                  <c:v>56</c:v>
                </c:pt>
                <c:pt idx="10396">
                  <c:v>56</c:v>
                </c:pt>
                <c:pt idx="10397">
                  <c:v>56</c:v>
                </c:pt>
                <c:pt idx="10398">
                  <c:v>56</c:v>
                </c:pt>
                <c:pt idx="10399">
                  <c:v>56</c:v>
                </c:pt>
                <c:pt idx="10400">
                  <c:v>56</c:v>
                </c:pt>
                <c:pt idx="10401">
                  <c:v>56</c:v>
                </c:pt>
                <c:pt idx="10402">
                  <c:v>56</c:v>
                </c:pt>
                <c:pt idx="10403">
                  <c:v>56</c:v>
                </c:pt>
                <c:pt idx="10404">
                  <c:v>56</c:v>
                </c:pt>
                <c:pt idx="10405">
                  <c:v>56</c:v>
                </c:pt>
                <c:pt idx="10406">
                  <c:v>56</c:v>
                </c:pt>
                <c:pt idx="10407">
                  <c:v>56</c:v>
                </c:pt>
                <c:pt idx="10408">
                  <c:v>56</c:v>
                </c:pt>
                <c:pt idx="10409">
                  <c:v>56</c:v>
                </c:pt>
                <c:pt idx="10410">
                  <c:v>56</c:v>
                </c:pt>
                <c:pt idx="10411">
                  <c:v>56</c:v>
                </c:pt>
                <c:pt idx="10412">
                  <c:v>56</c:v>
                </c:pt>
                <c:pt idx="10413">
                  <c:v>56</c:v>
                </c:pt>
                <c:pt idx="10414">
                  <c:v>56</c:v>
                </c:pt>
                <c:pt idx="10415">
                  <c:v>56</c:v>
                </c:pt>
                <c:pt idx="10416">
                  <c:v>56</c:v>
                </c:pt>
                <c:pt idx="10417">
                  <c:v>56</c:v>
                </c:pt>
                <c:pt idx="10418">
                  <c:v>55</c:v>
                </c:pt>
                <c:pt idx="10419">
                  <c:v>55</c:v>
                </c:pt>
                <c:pt idx="10420">
                  <c:v>55</c:v>
                </c:pt>
                <c:pt idx="10421">
                  <c:v>55</c:v>
                </c:pt>
                <c:pt idx="10422">
                  <c:v>55</c:v>
                </c:pt>
                <c:pt idx="10423">
                  <c:v>55</c:v>
                </c:pt>
                <c:pt idx="10424">
                  <c:v>55</c:v>
                </c:pt>
                <c:pt idx="10425">
                  <c:v>55</c:v>
                </c:pt>
                <c:pt idx="10426">
                  <c:v>55</c:v>
                </c:pt>
                <c:pt idx="10427">
                  <c:v>55</c:v>
                </c:pt>
                <c:pt idx="10428">
                  <c:v>55</c:v>
                </c:pt>
                <c:pt idx="10429">
                  <c:v>55</c:v>
                </c:pt>
                <c:pt idx="10430">
                  <c:v>55</c:v>
                </c:pt>
                <c:pt idx="10431">
                  <c:v>55</c:v>
                </c:pt>
                <c:pt idx="10432">
                  <c:v>55</c:v>
                </c:pt>
                <c:pt idx="10433">
                  <c:v>55</c:v>
                </c:pt>
                <c:pt idx="10434">
                  <c:v>55</c:v>
                </c:pt>
                <c:pt idx="10435">
                  <c:v>55</c:v>
                </c:pt>
                <c:pt idx="10436">
                  <c:v>55</c:v>
                </c:pt>
                <c:pt idx="10437">
                  <c:v>55</c:v>
                </c:pt>
                <c:pt idx="10438">
                  <c:v>55</c:v>
                </c:pt>
                <c:pt idx="10439">
                  <c:v>55</c:v>
                </c:pt>
                <c:pt idx="10440">
                  <c:v>55</c:v>
                </c:pt>
                <c:pt idx="10441">
                  <c:v>55</c:v>
                </c:pt>
                <c:pt idx="10442">
                  <c:v>55</c:v>
                </c:pt>
                <c:pt idx="10443">
                  <c:v>55</c:v>
                </c:pt>
                <c:pt idx="10444">
                  <c:v>55</c:v>
                </c:pt>
                <c:pt idx="10445">
                  <c:v>55</c:v>
                </c:pt>
                <c:pt idx="10446">
                  <c:v>55</c:v>
                </c:pt>
                <c:pt idx="10447">
                  <c:v>55</c:v>
                </c:pt>
                <c:pt idx="10448">
                  <c:v>55</c:v>
                </c:pt>
                <c:pt idx="10449">
                  <c:v>55</c:v>
                </c:pt>
                <c:pt idx="10450">
                  <c:v>55</c:v>
                </c:pt>
                <c:pt idx="10451">
                  <c:v>55</c:v>
                </c:pt>
                <c:pt idx="10452">
                  <c:v>55</c:v>
                </c:pt>
                <c:pt idx="10453">
                  <c:v>55</c:v>
                </c:pt>
                <c:pt idx="10454">
                  <c:v>55</c:v>
                </c:pt>
                <c:pt idx="10455">
                  <c:v>55</c:v>
                </c:pt>
                <c:pt idx="10456">
                  <c:v>55</c:v>
                </c:pt>
                <c:pt idx="10457">
                  <c:v>55</c:v>
                </c:pt>
                <c:pt idx="10458">
                  <c:v>55</c:v>
                </c:pt>
                <c:pt idx="10459">
                  <c:v>55</c:v>
                </c:pt>
                <c:pt idx="10460">
                  <c:v>55</c:v>
                </c:pt>
                <c:pt idx="10461">
                  <c:v>55</c:v>
                </c:pt>
                <c:pt idx="10462">
                  <c:v>55</c:v>
                </c:pt>
                <c:pt idx="10463">
                  <c:v>55</c:v>
                </c:pt>
                <c:pt idx="10464">
                  <c:v>55</c:v>
                </c:pt>
                <c:pt idx="10465">
                  <c:v>55</c:v>
                </c:pt>
                <c:pt idx="10466">
                  <c:v>55</c:v>
                </c:pt>
                <c:pt idx="10467">
                  <c:v>55</c:v>
                </c:pt>
                <c:pt idx="10468">
                  <c:v>55</c:v>
                </c:pt>
                <c:pt idx="10469">
                  <c:v>55</c:v>
                </c:pt>
                <c:pt idx="10470">
                  <c:v>55</c:v>
                </c:pt>
                <c:pt idx="10471">
                  <c:v>55</c:v>
                </c:pt>
                <c:pt idx="10472">
                  <c:v>55</c:v>
                </c:pt>
                <c:pt idx="10473">
                  <c:v>55</c:v>
                </c:pt>
                <c:pt idx="10474">
                  <c:v>55</c:v>
                </c:pt>
                <c:pt idx="10475">
                  <c:v>55</c:v>
                </c:pt>
                <c:pt idx="10476">
                  <c:v>55</c:v>
                </c:pt>
                <c:pt idx="10477">
                  <c:v>55</c:v>
                </c:pt>
                <c:pt idx="10478">
                  <c:v>55</c:v>
                </c:pt>
                <c:pt idx="10479">
                  <c:v>55</c:v>
                </c:pt>
                <c:pt idx="10480">
                  <c:v>55</c:v>
                </c:pt>
                <c:pt idx="10481">
                  <c:v>55</c:v>
                </c:pt>
                <c:pt idx="10482">
                  <c:v>55</c:v>
                </c:pt>
                <c:pt idx="10483">
                  <c:v>55</c:v>
                </c:pt>
                <c:pt idx="10484">
                  <c:v>55</c:v>
                </c:pt>
                <c:pt idx="10485">
                  <c:v>55</c:v>
                </c:pt>
                <c:pt idx="10486">
                  <c:v>55</c:v>
                </c:pt>
                <c:pt idx="10487">
                  <c:v>55</c:v>
                </c:pt>
                <c:pt idx="10488">
                  <c:v>55</c:v>
                </c:pt>
                <c:pt idx="10489">
                  <c:v>55</c:v>
                </c:pt>
                <c:pt idx="10490">
                  <c:v>55</c:v>
                </c:pt>
                <c:pt idx="10491">
                  <c:v>55</c:v>
                </c:pt>
                <c:pt idx="10492">
                  <c:v>55</c:v>
                </c:pt>
                <c:pt idx="10493">
                  <c:v>55</c:v>
                </c:pt>
                <c:pt idx="10494">
                  <c:v>55</c:v>
                </c:pt>
                <c:pt idx="10495">
                  <c:v>55</c:v>
                </c:pt>
                <c:pt idx="10496">
                  <c:v>55</c:v>
                </c:pt>
                <c:pt idx="10497">
                  <c:v>55</c:v>
                </c:pt>
                <c:pt idx="10498">
                  <c:v>55</c:v>
                </c:pt>
                <c:pt idx="10499">
                  <c:v>55</c:v>
                </c:pt>
                <c:pt idx="10500">
                  <c:v>55</c:v>
                </c:pt>
                <c:pt idx="10501">
                  <c:v>55</c:v>
                </c:pt>
                <c:pt idx="10502">
                  <c:v>55</c:v>
                </c:pt>
                <c:pt idx="10503">
                  <c:v>55</c:v>
                </c:pt>
                <c:pt idx="10504">
                  <c:v>55</c:v>
                </c:pt>
                <c:pt idx="10505">
                  <c:v>55</c:v>
                </c:pt>
                <c:pt idx="10506">
                  <c:v>55</c:v>
                </c:pt>
                <c:pt idx="10507">
                  <c:v>55</c:v>
                </c:pt>
                <c:pt idx="10508">
                  <c:v>55</c:v>
                </c:pt>
                <c:pt idx="10509">
                  <c:v>55</c:v>
                </c:pt>
                <c:pt idx="10510">
                  <c:v>55</c:v>
                </c:pt>
                <c:pt idx="10511">
                  <c:v>55</c:v>
                </c:pt>
                <c:pt idx="10512">
                  <c:v>55</c:v>
                </c:pt>
                <c:pt idx="10513">
                  <c:v>55</c:v>
                </c:pt>
                <c:pt idx="10514">
                  <c:v>55</c:v>
                </c:pt>
                <c:pt idx="10515">
                  <c:v>54</c:v>
                </c:pt>
                <c:pt idx="10516">
                  <c:v>54</c:v>
                </c:pt>
                <c:pt idx="10517">
                  <c:v>54</c:v>
                </c:pt>
                <c:pt idx="10518">
                  <c:v>54</c:v>
                </c:pt>
                <c:pt idx="10519">
                  <c:v>54</c:v>
                </c:pt>
                <c:pt idx="10520">
                  <c:v>54</c:v>
                </c:pt>
                <c:pt idx="10521">
                  <c:v>54</c:v>
                </c:pt>
                <c:pt idx="10522">
                  <c:v>54</c:v>
                </c:pt>
                <c:pt idx="10523">
                  <c:v>54</c:v>
                </c:pt>
                <c:pt idx="10524">
                  <c:v>54</c:v>
                </c:pt>
                <c:pt idx="10525">
                  <c:v>54</c:v>
                </c:pt>
                <c:pt idx="10526">
                  <c:v>54</c:v>
                </c:pt>
                <c:pt idx="10527">
                  <c:v>54</c:v>
                </c:pt>
                <c:pt idx="10528">
                  <c:v>54</c:v>
                </c:pt>
                <c:pt idx="10529">
                  <c:v>54</c:v>
                </c:pt>
                <c:pt idx="10530">
                  <c:v>54</c:v>
                </c:pt>
                <c:pt idx="10531">
                  <c:v>54</c:v>
                </c:pt>
                <c:pt idx="10532">
                  <c:v>54</c:v>
                </c:pt>
                <c:pt idx="10533">
                  <c:v>54</c:v>
                </c:pt>
                <c:pt idx="10534">
                  <c:v>54</c:v>
                </c:pt>
                <c:pt idx="10535">
                  <c:v>54</c:v>
                </c:pt>
                <c:pt idx="10536">
                  <c:v>54</c:v>
                </c:pt>
                <c:pt idx="10537">
                  <c:v>54</c:v>
                </c:pt>
                <c:pt idx="10538">
                  <c:v>54</c:v>
                </c:pt>
                <c:pt idx="10539">
                  <c:v>54</c:v>
                </c:pt>
                <c:pt idx="10540">
                  <c:v>54</c:v>
                </c:pt>
                <c:pt idx="10541">
                  <c:v>54</c:v>
                </c:pt>
                <c:pt idx="10542">
                  <c:v>54</c:v>
                </c:pt>
                <c:pt idx="10543">
                  <c:v>54</c:v>
                </c:pt>
                <c:pt idx="10544">
                  <c:v>54</c:v>
                </c:pt>
                <c:pt idx="10545">
                  <c:v>54</c:v>
                </c:pt>
                <c:pt idx="10546">
                  <c:v>54</c:v>
                </c:pt>
                <c:pt idx="10547">
                  <c:v>54</c:v>
                </c:pt>
                <c:pt idx="10548">
                  <c:v>54</c:v>
                </c:pt>
                <c:pt idx="10549">
                  <c:v>54</c:v>
                </c:pt>
                <c:pt idx="10550">
                  <c:v>54</c:v>
                </c:pt>
                <c:pt idx="10551">
                  <c:v>54</c:v>
                </c:pt>
                <c:pt idx="10552">
                  <c:v>54</c:v>
                </c:pt>
                <c:pt idx="10553">
                  <c:v>54</c:v>
                </c:pt>
                <c:pt idx="10554">
                  <c:v>54</c:v>
                </c:pt>
                <c:pt idx="10555">
                  <c:v>54</c:v>
                </c:pt>
                <c:pt idx="10556">
                  <c:v>54</c:v>
                </c:pt>
                <c:pt idx="10557">
                  <c:v>54</c:v>
                </c:pt>
                <c:pt idx="10558">
                  <c:v>54</c:v>
                </c:pt>
                <c:pt idx="10559">
                  <c:v>54</c:v>
                </c:pt>
                <c:pt idx="10560">
                  <c:v>54</c:v>
                </c:pt>
                <c:pt idx="10561">
                  <c:v>54</c:v>
                </c:pt>
                <c:pt idx="10562">
                  <c:v>54</c:v>
                </c:pt>
                <c:pt idx="10563">
                  <c:v>54</c:v>
                </c:pt>
                <c:pt idx="10564">
                  <c:v>54</c:v>
                </c:pt>
                <c:pt idx="10565">
                  <c:v>54</c:v>
                </c:pt>
                <c:pt idx="10566">
                  <c:v>54</c:v>
                </c:pt>
                <c:pt idx="10567">
                  <c:v>54</c:v>
                </c:pt>
                <c:pt idx="10568">
                  <c:v>54</c:v>
                </c:pt>
                <c:pt idx="10569">
                  <c:v>54</c:v>
                </c:pt>
                <c:pt idx="10570">
                  <c:v>54</c:v>
                </c:pt>
                <c:pt idx="10571">
                  <c:v>54</c:v>
                </c:pt>
                <c:pt idx="10572">
                  <c:v>54</c:v>
                </c:pt>
                <c:pt idx="10573">
                  <c:v>54</c:v>
                </c:pt>
                <c:pt idx="10574">
                  <c:v>54</c:v>
                </c:pt>
                <c:pt idx="10575">
                  <c:v>54</c:v>
                </c:pt>
                <c:pt idx="10576">
                  <c:v>54</c:v>
                </c:pt>
                <c:pt idx="10577">
                  <c:v>54</c:v>
                </c:pt>
                <c:pt idx="10578">
                  <c:v>54</c:v>
                </c:pt>
                <c:pt idx="10579">
                  <c:v>54</c:v>
                </c:pt>
                <c:pt idx="10580">
                  <c:v>54</c:v>
                </c:pt>
                <c:pt idx="10581">
                  <c:v>54</c:v>
                </c:pt>
                <c:pt idx="10582">
                  <c:v>54</c:v>
                </c:pt>
                <c:pt idx="10583">
                  <c:v>54</c:v>
                </c:pt>
                <c:pt idx="10584">
                  <c:v>54</c:v>
                </c:pt>
                <c:pt idx="10585">
                  <c:v>54</c:v>
                </c:pt>
                <c:pt idx="10586">
                  <c:v>54</c:v>
                </c:pt>
                <c:pt idx="10587">
                  <c:v>54</c:v>
                </c:pt>
                <c:pt idx="10588">
                  <c:v>54</c:v>
                </c:pt>
                <c:pt idx="10589">
                  <c:v>54</c:v>
                </c:pt>
                <c:pt idx="10590">
                  <c:v>54</c:v>
                </c:pt>
                <c:pt idx="10591">
                  <c:v>54</c:v>
                </c:pt>
                <c:pt idx="10592">
                  <c:v>54</c:v>
                </c:pt>
                <c:pt idx="10593">
                  <c:v>54</c:v>
                </c:pt>
                <c:pt idx="10594">
                  <c:v>54</c:v>
                </c:pt>
                <c:pt idx="10595">
                  <c:v>54</c:v>
                </c:pt>
                <c:pt idx="10596">
                  <c:v>54</c:v>
                </c:pt>
                <c:pt idx="10597">
                  <c:v>54</c:v>
                </c:pt>
                <c:pt idx="10598">
                  <c:v>54</c:v>
                </c:pt>
                <c:pt idx="10599">
                  <c:v>54</c:v>
                </c:pt>
                <c:pt idx="10600">
                  <c:v>54</c:v>
                </c:pt>
                <c:pt idx="10601">
                  <c:v>54</c:v>
                </c:pt>
                <c:pt idx="10602">
                  <c:v>54</c:v>
                </c:pt>
                <c:pt idx="10603">
                  <c:v>54</c:v>
                </c:pt>
                <c:pt idx="10604">
                  <c:v>54</c:v>
                </c:pt>
                <c:pt idx="10605">
                  <c:v>54</c:v>
                </c:pt>
                <c:pt idx="10606">
                  <c:v>54</c:v>
                </c:pt>
                <c:pt idx="10607">
                  <c:v>54</c:v>
                </c:pt>
                <c:pt idx="10608">
                  <c:v>54</c:v>
                </c:pt>
                <c:pt idx="10609">
                  <c:v>54</c:v>
                </c:pt>
                <c:pt idx="10610">
                  <c:v>53</c:v>
                </c:pt>
                <c:pt idx="10611">
                  <c:v>53</c:v>
                </c:pt>
                <c:pt idx="10612">
                  <c:v>53</c:v>
                </c:pt>
                <c:pt idx="10613">
                  <c:v>53</c:v>
                </c:pt>
                <c:pt idx="10614">
                  <c:v>53</c:v>
                </c:pt>
                <c:pt idx="10615">
                  <c:v>53</c:v>
                </c:pt>
                <c:pt idx="10616">
                  <c:v>53</c:v>
                </c:pt>
                <c:pt idx="10617">
                  <c:v>53</c:v>
                </c:pt>
                <c:pt idx="10618">
                  <c:v>53</c:v>
                </c:pt>
                <c:pt idx="10619">
                  <c:v>53</c:v>
                </c:pt>
                <c:pt idx="10620">
                  <c:v>53</c:v>
                </c:pt>
                <c:pt idx="10621">
                  <c:v>53</c:v>
                </c:pt>
                <c:pt idx="10622">
                  <c:v>53</c:v>
                </c:pt>
                <c:pt idx="10623">
                  <c:v>53</c:v>
                </c:pt>
                <c:pt idx="10624">
                  <c:v>53</c:v>
                </c:pt>
                <c:pt idx="10625">
                  <c:v>53</c:v>
                </c:pt>
                <c:pt idx="10626">
                  <c:v>53</c:v>
                </c:pt>
                <c:pt idx="10627">
                  <c:v>53</c:v>
                </c:pt>
                <c:pt idx="10628">
                  <c:v>53</c:v>
                </c:pt>
                <c:pt idx="10629">
                  <c:v>53</c:v>
                </c:pt>
                <c:pt idx="10630">
                  <c:v>53</c:v>
                </c:pt>
                <c:pt idx="10631">
                  <c:v>53</c:v>
                </c:pt>
                <c:pt idx="10632">
                  <c:v>53</c:v>
                </c:pt>
                <c:pt idx="10633">
                  <c:v>53</c:v>
                </c:pt>
                <c:pt idx="10634">
                  <c:v>53</c:v>
                </c:pt>
                <c:pt idx="10635">
                  <c:v>53</c:v>
                </c:pt>
                <c:pt idx="10636">
                  <c:v>53</c:v>
                </c:pt>
                <c:pt idx="10637">
                  <c:v>53</c:v>
                </c:pt>
                <c:pt idx="10638">
                  <c:v>53</c:v>
                </c:pt>
                <c:pt idx="10639">
                  <c:v>53</c:v>
                </c:pt>
                <c:pt idx="10640">
                  <c:v>53</c:v>
                </c:pt>
                <c:pt idx="10641">
                  <c:v>53</c:v>
                </c:pt>
                <c:pt idx="10642">
                  <c:v>53</c:v>
                </c:pt>
                <c:pt idx="10643">
                  <c:v>53</c:v>
                </c:pt>
                <c:pt idx="10644">
                  <c:v>53</c:v>
                </c:pt>
                <c:pt idx="10645">
                  <c:v>53</c:v>
                </c:pt>
                <c:pt idx="10646">
                  <c:v>53</c:v>
                </c:pt>
                <c:pt idx="10647">
                  <c:v>53</c:v>
                </c:pt>
                <c:pt idx="10648">
                  <c:v>53</c:v>
                </c:pt>
                <c:pt idx="10649">
                  <c:v>53</c:v>
                </c:pt>
                <c:pt idx="10650">
                  <c:v>53</c:v>
                </c:pt>
                <c:pt idx="10651">
                  <c:v>53</c:v>
                </c:pt>
                <c:pt idx="10652">
                  <c:v>53</c:v>
                </c:pt>
                <c:pt idx="10653">
                  <c:v>53</c:v>
                </c:pt>
                <c:pt idx="10654">
                  <c:v>53</c:v>
                </c:pt>
                <c:pt idx="10655">
                  <c:v>53</c:v>
                </c:pt>
                <c:pt idx="10656">
                  <c:v>53</c:v>
                </c:pt>
                <c:pt idx="10657">
                  <c:v>53</c:v>
                </c:pt>
                <c:pt idx="10658">
                  <c:v>53</c:v>
                </c:pt>
                <c:pt idx="10659">
                  <c:v>53</c:v>
                </c:pt>
                <c:pt idx="10660">
                  <c:v>53</c:v>
                </c:pt>
                <c:pt idx="10661">
                  <c:v>53</c:v>
                </c:pt>
                <c:pt idx="10662">
                  <c:v>53</c:v>
                </c:pt>
                <c:pt idx="10663">
                  <c:v>53</c:v>
                </c:pt>
                <c:pt idx="10664">
                  <c:v>53</c:v>
                </c:pt>
                <c:pt idx="10665">
                  <c:v>53</c:v>
                </c:pt>
                <c:pt idx="10666">
                  <c:v>53</c:v>
                </c:pt>
                <c:pt idx="10667">
                  <c:v>53</c:v>
                </c:pt>
                <c:pt idx="10668">
                  <c:v>53</c:v>
                </c:pt>
                <c:pt idx="10669">
                  <c:v>53</c:v>
                </c:pt>
                <c:pt idx="10670">
                  <c:v>53</c:v>
                </c:pt>
                <c:pt idx="10671">
                  <c:v>53</c:v>
                </c:pt>
                <c:pt idx="10672">
                  <c:v>53</c:v>
                </c:pt>
                <c:pt idx="10673">
                  <c:v>53</c:v>
                </c:pt>
                <c:pt idx="10674">
                  <c:v>53</c:v>
                </c:pt>
                <c:pt idx="10675">
                  <c:v>53</c:v>
                </c:pt>
                <c:pt idx="10676">
                  <c:v>53</c:v>
                </c:pt>
                <c:pt idx="10677">
                  <c:v>53</c:v>
                </c:pt>
                <c:pt idx="10678">
                  <c:v>53</c:v>
                </c:pt>
                <c:pt idx="10679">
                  <c:v>53</c:v>
                </c:pt>
                <c:pt idx="10680">
                  <c:v>53</c:v>
                </c:pt>
                <c:pt idx="10681">
                  <c:v>53</c:v>
                </c:pt>
                <c:pt idx="10682">
                  <c:v>53</c:v>
                </c:pt>
                <c:pt idx="10683">
                  <c:v>53</c:v>
                </c:pt>
                <c:pt idx="10684">
                  <c:v>53</c:v>
                </c:pt>
                <c:pt idx="10685">
                  <c:v>53</c:v>
                </c:pt>
                <c:pt idx="10686">
                  <c:v>53</c:v>
                </c:pt>
                <c:pt idx="10687">
                  <c:v>53</c:v>
                </c:pt>
                <c:pt idx="10688">
                  <c:v>53</c:v>
                </c:pt>
                <c:pt idx="10689">
                  <c:v>53</c:v>
                </c:pt>
                <c:pt idx="10690">
                  <c:v>53</c:v>
                </c:pt>
                <c:pt idx="10691">
                  <c:v>53</c:v>
                </c:pt>
                <c:pt idx="10692">
                  <c:v>53</c:v>
                </c:pt>
                <c:pt idx="10693">
                  <c:v>53</c:v>
                </c:pt>
                <c:pt idx="10694">
                  <c:v>53</c:v>
                </c:pt>
                <c:pt idx="10695">
                  <c:v>53</c:v>
                </c:pt>
                <c:pt idx="10696">
                  <c:v>53</c:v>
                </c:pt>
                <c:pt idx="10697">
                  <c:v>53</c:v>
                </c:pt>
                <c:pt idx="10698">
                  <c:v>53</c:v>
                </c:pt>
                <c:pt idx="10699">
                  <c:v>53</c:v>
                </c:pt>
                <c:pt idx="10700">
                  <c:v>53</c:v>
                </c:pt>
                <c:pt idx="10701">
                  <c:v>53</c:v>
                </c:pt>
                <c:pt idx="10702">
                  <c:v>53</c:v>
                </c:pt>
                <c:pt idx="10703">
                  <c:v>53</c:v>
                </c:pt>
                <c:pt idx="10704">
                  <c:v>53</c:v>
                </c:pt>
                <c:pt idx="10705">
                  <c:v>53</c:v>
                </c:pt>
                <c:pt idx="10706">
                  <c:v>53</c:v>
                </c:pt>
                <c:pt idx="10707">
                  <c:v>53</c:v>
                </c:pt>
                <c:pt idx="10708">
                  <c:v>53</c:v>
                </c:pt>
                <c:pt idx="10709">
                  <c:v>53</c:v>
                </c:pt>
                <c:pt idx="10710">
                  <c:v>53</c:v>
                </c:pt>
                <c:pt idx="10711">
                  <c:v>53</c:v>
                </c:pt>
                <c:pt idx="10712">
                  <c:v>53</c:v>
                </c:pt>
                <c:pt idx="10713">
                  <c:v>53</c:v>
                </c:pt>
                <c:pt idx="10714">
                  <c:v>53</c:v>
                </c:pt>
                <c:pt idx="10715">
                  <c:v>53</c:v>
                </c:pt>
                <c:pt idx="10716">
                  <c:v>53</c:v>
                </c:pt>
                <c:pt idx="10717">
                  <c:v>53</c:v>
                </c:pt>
                <c:pt idx="10718">
                  <c:v>53</c:v>
                </c:pt>
                <c:pt idx="10719">
                  <c:v>53</c:v>
                </c:pt>
                <c:pt idx="10720">
                  <c:v>52</c:v>
                </c:pt>
                <c:pt idx="10721">
                  <c:v>52</c:v>
                </c:pt>
                <c:pt idx="10722">
                  <c:v>52</c:v>
                </c:pt>
                <c:pt idx="10723">
                  <c:v>52</c:v>
                </c:pt>
                <c:pt idx="10724">
                  <c:v>52</c:v>
                </c:pt>
                <c:pt idx="10725">
                  <c:v>52</c:v>
                </c:pt>
                <c:pt idx="10726">
                  <c:v>52</c:v>
                </c:pt>
                <c:pt idx="10727">
                  <c:v>52</c:v>
                </c:pt>
                <c:pt idx="10728">
                  <c:v>52</c:v>
                </c:pt>
                <c:pt idx="10729">
                  <c:v>52</c:v>
                </c:pt>
                <c:pt idx="10730">
                  <c:v>52</c:v>
                </c:pt>
                <c:pt idx="10731">
                  <c:v>52</c:v>
                </c:pt>
                <c:pt idx="10732">
                  <c:v>52</c:v>
                </c:pt>
                <c:pt idx="10733">
                  <c:v>52</c:v>
                </c:pt>
                <c:pt idx="10734">
                  <c:v>52</c:v>
                </c:pt>
                <c:pt idx="10735">
                  <c:v>52</c:v>
                </c:pt>
                <c:pt idx="10736">
                  <c:v>52</c:v>
                </c:pt>
                <c:pt idx="10737">
                  <c:v>52</c:v>
                </c:pt>
                <c:pt idx="10738">
                  <c:v>52</c:v>
                </c:pt>
                <c:pt idx="10739">
                  <c:v>52</c:v>
                </c:pt>
                <c:pt idx="10740">
                  <c:v>52</c:v>
                </c:pt>
                <c:pt idx="10741">
                  <c:v>52</c:v>
                </c:pt>
                <c:pt idx="10742">
                  <c:v>52</c:v>
                </c:pt>
                <c:pt idx="10743">
                  <c:v>52</c:v>
                </c:pt>
                <c:pt idx="10744">
                  <c:v>52</c:v>
                </c:pt>
                <c:pt idx="10745">
                  <c:v>52</c:v>
                </c:pt>
                <c:pt idx="10746">
                  <c:v>52</c:v>
                </c:pt>
                <c:pt idx="10747">
                  <c:v>52</c:v>
                </c:pt>
                <c:pt idx="10748">
                  <c:v>52</c:v>
                </c:pt>
                <c:pt idx="10749">
                  <c:v>52</c:v>
                </c:pt>
                <c:pt idx="10750">
                  <c:v>52</c:v>
                </c:pt>
                <c:pt idx="10751">
                  <c:v>52</c:v>
                </c:pt>
                <c:pt idx="10752">
                  <c:v>52</c:v>
                </c:pt>
                <c:pt idx="10753">
                  <c:v>52</c:v>
                </c:pt>
                <c:pt idx="10754">
                  <c:v>52</c:v>
                </c:pt>
                <c:pt idx="10755">
                  <c:v>52</c:v>
                </c:pt>
                <c:pt idx="10756">
                  <c:v>52</c:v>
                </c:pt>
                <c:pt idx="10757">
                  <c:v>52</c:v>
                </c:pt>
                <c:pt idx="10758">
                  <c:v>52</c:v>
                </c:pt>
                <c:pt idx="10759">
                  <c:v>52</c:v>
                </c:pt>
                <c:pt idx="10760">
                  <c:v>52</c:v>
                </c:pt>
                <c:pt idx="10761">
                  <c:v>52</c:v>
                </c:pt>
                <c:pt idx="10762">
                  <c:v>52</c:v>
                </c:pt>
                <c:pt idx="10763">
                  <c:v>52</c:v>
                </c:pt>
                <c:pt idx="10764">
                  <c:v>52</c:v>
                </c:pt>
                <c:pt idx="10765">
                  <c:v>52</c:v>
                </c:pt>
                <c:pt idx="10766">
                  <c:v>52</c:v>
                </c:pt>
                <c:pt idx="10767">
                  <c:v>52</c:v>
                </c:pt>
                <c:pt idx="10768">
                  <c:v>52</c:v>
                </c:pt>
                <c:pt idx="10769">
                  <c:v>52</c:v>
                </c:pt>
                <c:pt idx="10770">
                  <c:v>52</c:v>
                </c:pt>
                <c:pt idx="10771">
                  <c:v>52</c:v>
                </c:pt>
                <c:pt idx="10772">
                  <c:v>52</c:v>
                </c:pt>
                <c:pt idx="10773">
                  <c:v>52</c:v>
                </c:pt>
                <c:pt idx="10774">
                  <c:v>52</c:v>
                </c:pt>
                <c:pt idx="10775">
                  <c:v>52</c:v>
                </c:pt>
                <c:pt idx="10776">
                  <c:v>52</c:v>
                </c:pt>
                <c:pt idx="10777">
                  <c:v>52</c:v>
                </c:pt>
                <c:pt idx="10778">
                  <c:v>52</c:v>
                </c:pt>
                <c:pt idx="10779">
                  <c:v>52</c:v>
                </c:pt>
                <c:pt idx="10780">
                  <c:v>52</c:v>
                </c:pt>
                <c:pt idx="10781">
                  <c:v>52</c:v>
                </c:pt>
                <c:pt idx="10782">
                  <c:v>52</c:v>
                </c:pt>
                <c:pt idx="10783">
                  <c:v>52</c:v>
                </c:pt>
                <c:pt idx="10784">
                  <c:v>52</c:v>
                </c:pt>
                <c:pt idx="10785">
                  <c:v>52</c:v>
                </c:pt>
                <c:pt idx="10786">
                  <c:v>52</c:v>
                </c:pt>
                <c:pt idx="10787">
                  <c:v>52</c:v>
                </c:pt>
                <c:pt idx="10788">
                  <c:v>52</c:v>
                </c:pt>
                <c:pt idx="10789">
                  <c:v>52</c:v>
                </c:pt>
                <c:pt idx="10790">
                  <c:v>52</c:v>
                </c:pt>
                <c:pt idx="10791">
                  <c:v>52</c:v>
                </c:pt>
                <c:pt idx="10792">
                  <c:v>52</c:v>
                </c:pt>
                <c:pt idx="10793">
                  <c:v>52</c:v>
                </c:pt>
                <c:pt idx="10794">
                  <c:v>52</c:v>
                </c:pt>
                <c:pt idx="10795">
                  <c:v>52</c:v>
                </c:pt>
                <c:pt idx="10796">
                  <c:v>52</c:v>
                </c:pt>
                <c:pt idx="10797">
                  <c:v>52</c:v>
                </c:pt>
                <c:pt idx="10798">
                  <c:v>52</c:v>
                </c:pt>
                <c:pt idx="10799">
                  <c:v>52</c:v>
                </c:pt>
                <c:pt idx="10800">
                  <c:v>52</c:v>
                </c:pt>
                <c:pt idx="10801">
                  <c:v>52</c:v>
                </c:pt>
                <c:pt idx="10802">
                  <c:v>52</c:v>
                </c:pt>
                <c:pt idx="10803">
                  <c:v>52</c:v>
                </c:pt>
                <c:pt idx="10804">
                  <c:v>52</c:v>
                </c:pt>
                <c:pt idx="10805">
                  <c:v>52</c:v>
                </c:pt>
                <c:pt idx="10806">
                  <c:v>52</c:v>
                </c:pt>
                <c:pt idx="10807">
                  <c:v>52</c:v>
                </c:pt>
                <c:pt idx="10808">
                  <c:v>52</c:v>
                </c:pt>
                <c:pt idx="10809">
                  <c:v>52</c:v>
                </c:pt>
                <c:pt idx="10810">
                  <c:v>52</c:v>
                </c:pt>
                <c:pt idx="10811">
                  <c:v>52</c:v>
                </c:pt>
                <c:pt idx="10812">
                  <c:v>52</c:v>
                </c:pt>
                <c:pt idx="10813">
                  <c:v>52</c:v>
                </c:pt>
                <c:pt idx="10814">
                  <c:v>52</c:v>
                </c:pt>
                <c:pt idx="10815">
                  <c:v>52</c:v>
                </c:pt>
                <c:pt idx="10816">
                  <c:v>52</c:v>
                </c:pt>
                <c:pt idx="10817">
                  <c:v>52</c:v>
                </c:pt>
                <c:pt idx="10818">
                  <c:v>52</c:v>
                </c:pt>
                <c:pt idx="10819">
                  <c:v>52</c:v>
                </c:pt>
                <c:pt idx="10820">
                  <c:v>52</c:v>
                </c:pt>
                <c:pt idx="10821">
                  <c:v>52</c:v>
                </c:pt>
                <c:pt idx="10822">
                  <c:v>52</c:v>
                </c:pt>
                <c:pt idx="10823">
                  <c:v>52</c:v>
                </c:pt>
                <c:pt idx="10824">
                  <c:v>52</c:v>
                </c:pt>
                <c:pt idx="10825">
                  <c:v>52</c:v>
                </c:pt>
                <c:pt idx="10826">
                  <c:v>52</c:v>
                </c:pt>
                <c:pt idx="10827">
                  <c:v>51</c:v>
                </c:pt>
                <c:pt idx="10828">
                  <c:v>51</c:v>
                </c:pt>
                <c:pt idx="10829">
                  <c:v>51</c:v>
                </c:pt>
                <c:pt idx="10830">
                  <c:v>51</c:v>
                </c:pt>
                <c:pt idx="10831">
                  <c:v>51</c:v>
                </c:pt>
                <c:pt idx="10832">
                  <c:v>51</c:v>
                </c:pt>
                <c:pt idx="10833">
                  <c:v>51</c:v>
                </c:pt>
                <c:pt idx="10834">
                  <c:v>51</c:v>
                </c:pt>
                <c:pt idx="10835">
                  <c:v>51</c:v>
                </c:pt>
                <c:pt idx="10836">
                  <c:v>51</c:v>
                </c:pt>
                <c:pt idx="10837">
                  <c:v>51</c:v>
                </c:pt>
                <c:pt idx="10838">
                  <c:v>51</c:v>
                </c:pt>
                <c:pt idx="10839">
                  <c:v>51</c:v>
                </c:pt>
                <c:pt idx="10840">
                  <c:v>51</c:v>
                </c:pt>
                <c:pt idx="10841">
                  <c:v>51</c:v>
                </c:pt>
                <c:pt idx="10842">
                  <c:v>51</c:v>
                </c:pt>
                <c:pt idx="10843">
                  <c:v>51</c:v>
                </c:pt>
                <c:pt idx="10844">
                  <c:v>51</c:v>
                </c:pt>
                <c:pt idx="10845">
                  <c:v>51</c:v>
                </c:pt>
                <c:pt idx="10846">
                  <c:v>51</c:v>
                </c:pt>
                <c:pt idx="10847">
                  <c:v>51</c:v>
                </c:pt>
                <c:pt idx="10848">
                  <c:v>51</c:v>
                </c:pt>
                <c:pt idx="10849">
                  <c:v>51</c:v>
                </c:pt>
                <c:pt idx="10850">
                  <c:v>51</c:v>
                </c:pt>
                <c:pt idx="10851">
                  <c:v>51</c:v>
                </c:pt>
                <c:pt idx="10852">
                  <c:v>51</c:v>
                </c:pt>
                <c:pt idx="10853">
                  <c:v>51</c:v>
                </c:pt>
                <c:pt idx="10854">
                  <c:v>51</c:v>
                </c:pt>
                <c:pt idx="10855">
                  <c:v>51</c:v>
                </c:pt>
                <c:pt idx="10856">
                  <c:v>51</c:v>
                </c:pt>
                <c:pt idx="10857">
                  <c:v>51</c:v>
                </c:pt>
                <c:pt idx="10858">
                  <c:v>51</c:v>
                </c:pt>
                <c:pt idx="10859">
                  <c:v>51</c:v>
                </c:pt>
                <c:pt idx="10860">
                  <c:v>51</c:v>
                </c:pt>
                <c:pt idx="10861">
                  <c:v>51</c:v>
                </c:pt>
                <c:pt idx="10862">
                  <c:v>51</c:v>
                </c:pt>
                <c:pt idx="10863">
                  <c:v>51</c:v>
                </c:pt>
                <c:pt idx="10864">
                  <c:v>51</c:v>
                </c:pt>
                <c:pt idx="10865">
                  <c:v>51</c:v>
                </c:pt>
                <c:pt idx="10866">
                  <c:v>51</c:v>
                </c:pt>
                <c:pt idx="10867">
                  <c:v>51</c:v>
                </c:pt>
                <c:pt idx="10868">
                  <c:v>51</c:v>
                </c:pt>
                <c:pt idx="10869">
                  <c:v>51</c:v>
                </c:pt>
                <c:pt idx="10870">
                  <c:v>51</c:v>
                </c:pt>
                <c:pt idx="10871">
                  <c:v>51</c:v>
                </c:pt>
                <c:pt idx="10872">
                  <c:v>51</c:v>
                </c:pt>
                <c:pt idx="10873">
                  <c:v>51</c:v>
                </c:pt>
                <c:pt idx="10874">
                  <c:v>51</c:v>
                </c:pt>
                <c:pt idx="10875">
                  <c:v>51</c:v>
                </c:pt>
                <c:pt idx="10876">
                  <c:v>51</c:v>
                </c:pt>
                <c:pt idx="10877">
                  <c:v>51</c:v>
                </c:pt>
                <c:pt idx="10878">
                  <c:v>51</c:v>
                </c:pt>
                <c:pt idx="10879">
                  <c:v>51</c:v>
                </c:pt>
                <c:pt idx="10880">
                  <c:v>51</c:v>
                </c:pt>
                <c:pt idx="10881">
                  <c:v>51</c:v>
                </c:pt>
                <c:pt idx="10882">
                  <c:v>51</c:v>
                </c:pt>
                <c:pt idx="10883">
                  <c:v>51</c:v>
                </c:pt>
                <c:pt idx="10884">
                  <c:v>51</c:v>
                </c:pt>
                <c:pt idx="10885">
                  <c:v>51</c:v>
                </c:pt>
                <c:pt idx="10886">
                  <c:v>51</c:v>
                </c:pt>
                <c:pt idx="10887">
                  <c:v>51</c:v>
                </c:pt>
                <c:pt idx="10888">
                  <c:v>51</c:v>
                </c:pt>
                <c:pt idx="10889">
                  <c:v>51</c:v>
                </c:pt>
                <c:pt idx="10890">
                  <c:v>51</c:v>
                </c:pt>
                <c:pt idx="10891">
                  <c:v>51</c:v>
                </c:pt>
                <c:pt idx="10892">
                  <c:v>51</c:v>
                </c:pt>
                <c:pt idx="10893">
                  <c:v>51</c:v>
                </c:pt>
                <c:pt idx="10894">
                  <c:v>51</c:v>
                </c:pt>
                <c:pt idx="10895">
                  <c:v>51</c:v>
                </c:pt>
                <c:pt idx="10896">
                  <c:v>51</c:v>
                </c:pt>
                <c:pt idx="10897">
                  <c:v>51</c:v>
                </c:pt>
                <c:pt idx="10898">
                  <c:v>51</c:v>
                </c:pt>
                <c:pt idx="10899">
                  <c:v>51</c:v>
                </c:pt>
                <c:pt idx="10900">
                  <c:v>51</c:v>
                </c:pt>
                <c:pt idx="10901">
                  <c:v>51</c:v>
                </c:pt>
                <c:pt idx="10902">
                  <c:v>51</c:v>
                </c:pt>
                <c:pt idx="10903">
                  <c:v>51</c:v>
                </c:pt>
                <c:pt idx="10904">
                  <c:v>51</c:v>
                </c:pt>
                <c:pt idx="10905">
                  <c:v>51</c:v>
                </c:pt>
                <c:pt idx="10906">
                  <c:v>51</c:v>
                </c:pt>
                <c:pt idx="10907">
                  <c:v>51</c:v>
                </c:pt>
                <c:pt idx="10908">
                  <c:v>51</c:v>
                </c:pt>
                <c:pt idx="10909">
                  <c:v>51</c:v>
                </c:pt>
                <c:pt idx="10910">
                  <c:v>51</c:v>
                </c:pt>
                <c:pt idx="10911">
                  <c:v>51</c:v>
                </c:pt>
                <c:pt idx="10912">
                  <c:v>51</c:v>
                </c:pt>
                <c:pt idx="10913">
                  <c:v>51</c:v>
                </c:pt>
                <c:pt idx="10914">
                  <c:v>51</c:v>
                </c:pt>
                <c:pt idx="10915">
                  <c:v>51</c:v>
                </c:pt>
                <c:pt idx="10916">
                  <c:v>51</c:v>
                </c:pt>
                <c:pt idx="10917">
                  <c:v>51</c:v>
                </c:pt>
                <c:pt idx="10918">
                  <c:v>51</c:v>
                </c:pt>
                <c:pt idx="10919">
                  <c:v>51</c:v>
                </c:pt>
                <c:pt idx="10920">
                  <c:v>51</c:v>
                </c:pt>
                <c:pt idx="10921">
                  <c:v>51</c:v>
                </c:pt>
                <c:pt idx="10922">
                  <c:v>51</c:v>
                </c:pt>
                <c:pt idx="10923">
                  <c:v>51</c:v>
                </c:pt>
                <c:pt idx="10924">
                  <c:v>51</c:v>
                </c:pt>
                <c:pt idx="10925">
                  <c:v>51</c:v>
                </c:pt>
                <c:pt idx="10926">
                  <c:v>51</c:v>
                </c:pt>
                <c:pt idx="10927">
                  <c:v>51</c:v>
                </c:pt>
                <c:pt idx="10928">
                  <c:v>51</c:v>
                </c:pt>
                <c:pt idx="10929">
                  <c:v>51</c:v>
                </c:pt>
                <c:pt idx="10930">
                  <c:v>51</c:v>
                </c:pt>
                <c:pt idx="10931">
                  <c:v>51</c:v>
                </c:pt>
                <c:pt idx="10932">
                  <c:v>51</c:v>
                </c:pt>
                <c:pt idx="10933">
                  <c:v>51</c:v>
                </c:pt>
                <c:pt idx="10934">
                  <c:v>50</c:v>
                </c:pt>
                <c:pt idx="10935">
                  <c:v>50</c:v>
                </c:pt>
                <c:pt idx="10936">
                  <c:v>50</c:v>
                </c:pt>
                <c:pt idx="10937">
                  <c:v>50</c:v>
                </c:pt>
                <c:pt idx="10938">
                  <c:v>50</c:v>
                </c:pt>
                <c:pt idx="10939">
                  <c:v>50</c:v>
                </c:pt>
                <c:pt idx="10940">
                  <c:v>50</c:v>
                </c:pt>
                <c:pt idx="10941">
                  <c:v>50</c:v>
                </c:pt>
                <c:pt idx="10942">
                  <c:v>50</c:v>
                </c:pt>
                <c:pt idx="10943">
                  <c:v>50</c:v>
                </c:pt>
                <c:pt idx="10944">
                  <c:v>50</c:v>
                </c:pt>
                <c:pt idx="10945">
                  <c:v>50</c:v>
                </c:pt>
                <c:pt idx="10946">
                  <c:v>50</c:v>
                </c:pt>
                <c:pt idx="10947">
                  <c:v>50</c:v>
                </c:pt>
                <c:pt idx="10948">
                  <c:v>50</c:v>
                </c:pt>
                <c:pt idx="10949">
                  <c:v>50</c:v>
                </c:pt>
                <c:pt idx="10950">
                  <c:v>50</c:v>
                </c:pt>
                <c:pt idx="10951">
                  <c:v>50</c:v>
                </c:pt>
                <c:pt idx="10952">
                  <c:v>50</c:v>
                </c:pt>
                <c:pt idx="10953">
                  <c:v>50</c:v>
                </c:pt>
                <c:pt idx="10954">
                  <c:v>50</c:v>
                </c:pt>
                <c:pt idx="10955">
                  <c:v>50</c:v>
                </c:pt>
                <c:pt idx="10956">
                  <c:v>50</c:v>
                </c:pt>
                <c:pt idx="10957">
                  <c:v>50</c:v>
                </c:pt>
                <c:pt idx="10958">
                  <c:v>50</c:v>
                </c:pt>
                <c:pt idx="10959">
                  <c:v>50</c:v>
                </c:pt>
                <c:pt idx="10960">
                  <c:v>50</c:v>
                </c:pt>
                <c:pt idx="10961">
                  <c:v>50</c:v>
                </c:pt>
                <c:pt idx="10962">
                  <c:v>50</c:v>
                </c:pt>
                <c:pt idx="10963">
                  <c:v>50</c:v>
                </c:pt>
                <c:pt idx="10964">
                  <c:v>50</c:v>
                </c:pt>
                <c:pt idx="10965">
                  <c:v>50</c:v>
                </c:pt>
                <c:pt idx="10966">
                  <c:v>50</c:v>
                </c:pt>
                <c:pt idx="10967">
                  <c:v>50</c:v>
                </c:pt>
                <c:pt idx="10968">
                  <c:v>50</c:v>
                </c:pt>
                <c:pt idx="10969">
                  <c:v>50</c:v>
                </c:pt>
                <c:pt idx="10970">
                  <c:v>50</c:v>
                </c:pt>
                <c:pt idx="10971">
                  <c:v>50</c:v>
                </c:pt>
                <c:pt idx="10972">
                  <c:v>50</c:v>
                </c:pt>
                <c:pt idx="10973">
                  <c:v>50</c:v>
                </c:pt>
                <c:pt idx="10974">
                  <c:v>50</c:v>
                </c:pt>
                <c:pt idx="10975">
                  <c:v>50</c:v>
                </c:pt>
                <c:pt idx="10976">
                  <c:v>50</c:v>
                </c:pt>
                <c:pt idx="10977">
                  <c:v>50</c:v>
                </c:pt>
                <c:pt idx="10978">
                  <c:v>50</c:v>
                </c:pt>
                <c:pt idx="10979">
                  <c:v>50</c:v>
                </c:pt>
                <c:pt idx="10980">
                  <c:v>50</c:v>
                </c:pt>
                <c:pt idx="10981">
                  <c:v>50</c:v>
                </c:pt>
                <c:pt idx="10982">
                  <c:v>50</c:v>
                </c:pt>
                <c:pt idx="10983">
                  <c:v>50</c:v>
                </c:pt>
                <c:pt idx="10984">
                  <c:v>50</c:v>
                </c:pt>
                <c:pt idx="10985">
                  <c:v>50</c:v>
                </c:pt>
                <c:pt idx="10986">
                  <c:v>50</c:v>
                </c:pt>
                <c:pt idx="10987">
                  <c:v>50</c:v>
                </c:pt>
                <c:pt idx="10988">
                  <c:v>50</c:v>
                </c:pt>
                <c:pt idx="10989">
                  <c:v>50</c:v>
                </c:pt>
                <c:pt idx="10990">
                  <c:v>50</c:v>
                </c:pt>
                <c:pt idx="10991">
                  <c:v>50</c:v>
                </c:pt>
                <c:pt idx="10992">
                  <c:v>50</c:v>
                </c:pt>
                <c:pt idx="10993">
                  <c:v>50</c:v>
                </c:pt>
                <c:pt idx="10994">
                  <c:v>50</c:v>
                </c:pt>
                <c:pt idx="10995">
                  <c:v>50</c:v>
                </c:pt>
                <c:pt idx="10996">
                  <c:v>50</c:v>
                </c:pt>
                <c:pt idx="10997">
                  <c:v>50</c:v>
                </c:pt>
                <c:pt idx="10998">
                  <c:v>50</c:v>
                </c:pt>
                <c:pt idx="10999">
                  <c:v>50</c:v>
                </c:pt>
                <c:pt idx="11000">
                  <c:v>50</c:v>
                </c:pt>
                <c:pt idx="11001">
                  <c:v>50</c:v>
                </c:pt>
                <c:pt idx="11002">
                  <c:v>50</c:v>
                </c:pt>
                <c:pt idx="11003">
                  <c:v>50</c:v>
                </c:pt>
                <c:pt idx="11004">
                  <c:v>50</c:v>
                </c:pt>
                <c:pt idx="11005">
                  <c:v>50</c:v>
                </c:pt>
                <c:pt idx="11006">
                  <c:v>50</c:v>
                </c:pt>
                <c:pt idx="11007">
                  <c:v>50</c:v>
                </c:pt>
                <c:pt idx="11008">
                  <c:v>50</c:v>
                </c:pt>
                <c:pt idx="11009">
                  <c:v>50</c:v>
                </c:pt>
                <c:pt idx="11010">
                  <c:v>50</c:v>
                </c:pt>
                <c:pt idx="11011">
                  <c:v>50</c:v>
                </c:pt>
                <c:pt idx="11012">
                  <c:v>50</c:v>
                </c:pt>
                <c:pt idx="11013">
                  <c:v>50</c:v>
                </c:pt>
                <c:pt idx="11014">
                  <c:v>50</c:v>
                </c:pt>
                <c:pt idx="11015">
                  <c:v>50</c:v>
                </c:pt>
                <c:pt idx="11016">
                  <c:v>50</c:v>
                </c:pt>
                <c:pt idx="11017">
                  <c:v>50</c:v>
                </c:pt>
                <c:pt idx="11018">
                  <c:v>50</c:v>
                </c:pt>
                <c:pt idx="11019">
                  <c:v>50</c:v>
                </c:pt>
                <c:pt idx="11020">
                  <c:v>50</c:v>
                </c:pt>
                <c:pt idx="11021">
                  <c:v>50</c:v>
                </c:pt>
                <c:pt idx="11022">
                  <c:v>50</c:v>
                </c:pt>
                <c:pt idx="11023">
                  <c:v>50</c:v>
                </c:pt>
                <c:pt idx="11024">
                  <c:v>50</c:v>
                </c:pt>
                <c:pt idx="11025">
                  <c:v>50</c:v>
                </c:pt>
                <c:pt idx="11026">
                  <c:v>50</c:v>
                </c:pt>
                <c:pt idx="11027">
                  <c:v>50</c:v>
                </c:pt>
                <c:pt idx="11028">
                  <c:v>50</c:v>
                </c:pt>
                <c:pt idx="11029">
                  <c:v>50</c:v>
                </c:pt>
                <c:pt idx="11030">
                  <c:v>50</c:v>
                </c:pt>
                <c:pt idx="11031">
                  <c:v>50</c:v>
                </c:pt>
                <c:pt idx="11032">
                  <c:v>50</c:v>
                </c:pt>
                <c:pt idx="11033">
                  <c:v>49</c:v>
                </c:pt>
                <c:pt idx="11034">
                  <c:v>49</c:v>
                </c:pt>
                <c:pt idx="11035">
                  <c:v>49</c:v>
                </c:pt>
                <c:pt idx="11036">
                  <c:v>49</c:v>
                </c:pt>
                <c:pt idx="11037">
                  <c:v>49</c:v>
                </c:pt>
                <c:pt idx="11038">
                  <c:v>49</c:v>
                </c:pt>
                <c:pt idx="11039">
                  <c:v>49</c:v>
                </c:pt>
                <c:pt idx="11040">
                  <c:v>49</c:v>
                </c:pt>
                <c:pt idx="11041">
                  <c:v>49</c:v>
                </c:pt>
                <c:pt idx="11042">
                  <c:v>49</c:v>
                </c:pt>
                <c:pt idx="11043">
                  <c:v>49</c:v>
                </c:pt>
                <c:pt idx="11044">
                  <c:v>49</c:v>
                </c:pt>
                <c:pt idx="11045">
                  <c:v>49</c:v>
                </c:pt>
                <c:pt idx="11046">
                  <c:v>49</c:v>
                </c:pt>
                <c:pt idx="11047">
                  <c:v>49</c:v>
                </c:pt>
                <c:pt idx="11048">
                  <c:v>49</c:v>
                </c:pt>
                <c:pt idx="11049">
                  <c:v>49</c:v>
                </c:pt>
                <c:pt idx="11050">
                  <c:v>49</c:v>
                </c:pt>
                <c:pt idx="11051">
                  <c:v>49</c:v>
                </c:pt>
                <c:pt idx="11052">
                  <c:v>49</c:v>
                </c:pt>
                <c:pt idx="11053">
                  <c:v>49</c:v>
                </c:pt>
                <c:pt idx="11054">
                  <c:v>49</c:v>
                </c:pt>
                <c:pt idx="11055">
                  <c:v>49</c:v>
                </c:pt>
                <c:pt idx="11056">
                  <c:v>49</c:v>
                </c:pt>
                <c:pt idx="11057">
                  <c:v>49</c:v>
                </c:pt>
                <c:pt idx="11058">
                  <c:v>49</c:v>
                </c:pt>
                <c:pt idx="11059">
                  <c:v>49</c:v>
                </c:pt>
                <c:pt idx="11060">
                  <c:v>49</c:v>
                </c:pt>
                <c:pt idx="11061">
                  <c:v>49</c:v>
                </c:pt>
                <c:pt idx="11062">
                  <c:v>49</c:v>
                </c:pt>
                <c:pt idx="11063">
                  <c:v>49</c:v>
                </c:pt>
                <c:pt idx="11064">
                  <c:v>49</c:v>
                </c:pt>
                <c:pt idx="11065">
                  <c:v>49</c:v>
                </c:pt>
                <c:pt idx="11066">
                  <c:v>49</c:v>
                </c:pt>
                <c:pt idx="11067">
                  <c:v>49</c:v>
                </c:pt>
                <c:pt idx="11068">
                  <c:v>49</c:v>
                </c:pt>
                <c:pt idx="11069">
                  <c:v>49</c:v>
                </c:pt>
                <c:pt idx="11070">
                  <c:v>49</c:v>
                </c:pt>
                <c:pt idx="11071">
                  <c:v>49</c:v>
                </c:pt>
                <c:pt idx="11072">
                  <c:v>49</c:v>
                </c:pt>
                <c:pt idx="11073">
                  <c:v>49</c:v>
                </c:pt>
                <c:pt idx="11074">
                  <c:v>49</c:v>
                </c:pt>
                <c:pt idx="11075">
                  <c:v>49</c:v>
                </c:pt>
                <c:pt idx="11076">
                  <c:v>49</c:v>
                </c:pt>
                <c:pt idx="11077">
                  <c:v>49</c:v>
                </c:pt>
                <c:pt idx="11078">
                  <c:v>49</c:v>
                </c:pt>
                <c:pt idx="11079">
                  <c:v>49</c:v>
                </c:pt>
                <c:pt idx="11080">
                  <c:v>49</c:v>
                </c:pt>
                <c:pt idx="11081">
                  <c:v>49</c:v>
                </c:pt>
                <c:pt idx="11082">
                  <c:v>49</c:v>
                </c:pt>
                <c:pt idx="11083">
                  <c:v>49</c:v>
                </c:pt>
                <c:pt idx="11084">
                  <c:v>49</c:v>
                </c:pt>
                <c:pt idx="11085">
                  <c:v>49</c:v>
                </c:pt>
                <c:pt idx="11086">
                  <c:v>49</c:v>
                </c:pt>
                <c:pt idx="11087">
                  <c:v>49</c:v>
                </c:pt>
                <c:pt idx="11088">
                  <c:v>49</c:v>
                </c:pt>
                <c:pt idx="11089">
                  <c:v>49</c:v>
                </c:pt>
                <c:pt idx="11090">
                  <c:v>49</c:v>
                </c:pt>
                <c:pt idx="11091">
                  <c:v>49</c:v>
                </c:pt>
                <c:pt idx="11092">
                  <c:v>49</c:v>
                </c:pt>
                <c:pt idx="11093">
                  <c:v>49</c:v>
                </c:pt>
                <c:pt idx="11094">
                  <c:v>49</c:v>
                </c:pt>
                <c:pt idx="11095">
                  <c:v>49</c:v>
                </c:pt>
                <c:pt idx="11096">
                  <c:v>49</c:v>
                </c:pt>
                <c:pt idx="11097">
                  <c:v>49</c:v>
                </c:pt>
                <c:pt idx="11098">
                  <c:v>49</c:v>
                </c:pt>
                <c:pt idx="11099">
                  <c:v>49</c:v>
                </c:pt>
                <c:pt idx="11100">
                  <c:v>49</c:v>
                </c:pt>
                <c:pt idx="11101">
                  <c:v>49</c:v>
                </c:pt>
                <c:pt idx="11102">
                  <c:v>49</c:v>
                </c:pt>
                <c:pt idx="11103">
                  <c:v>49</c:v>
                </c:pt>
                <c:pt idx="11104">
                  <c:v>49</c:v>
                </c:pt>
                <c:pt idx="11105">
                  <c:v>49</c:v>
                </c:pt>
                <c:pt idx="11106">
                  <c:v>49</c:v>
                </c:pt>
                <c:pt idx="11107">
                  <c:v>49</c:v>
                </c:pt>
                <c:pt idx="11108">
                  <c:v>49</c:v>
                </c:pt>
                <c:pt idx="11109">
                  <c:v>49</c:v>
                </c:pt>
                <c:pt idx="11110">
                  <c:v>49</c:v>
                </c:pt>
                <c:pt idx="11111">
                  <c:v>49</c:v>
                </c:pt>
                <c:pt idx="11112">
                  <c:v>49</c:v>
                </c:pt>
                <c:pt idx="11113">
                  <c:v>49</c:v>
                </c:pt>
                <c:pt idx="11114">
                  <c:v>49</c:v>
                </c:pt>
                <c:pt idx="11115">
                  <c:v>49</c:v>
                </c:pt>
                <c:pt idx="11116">
                  <c:v>49</c:v>
                </c:pt>
                <c:pt idx="11117">
                  <c:v>49</c:v>
                </c:pt>
                <c:pt idx="11118">
                  <c:v>49</c:v>
                </c:pt>
                <c:pt idx="11119">
                  <c:v>49</c:v>
                </c:pt>
                <c:pt idx="11120">
                  <c:v>49</c:v>
                </c:pt>
                <c:pt idx="11121">
                  <c:v>49</c:v>
                </c:pt>
                <c:pt idx="11122">
                  <c:v>49</c:v>
                </c:pt>
                <c:pt idx="11123">
                  <c:v>49</c:v>
                </c:pt>
                <c:pt idx="11124">
                  <c:v>49</c:v>
                </c:pt>
                <c:pt idx="11125">
                  <c:v>49</c:v>
                </c:pt>
                <c:pt idx="11126">
                  <c:v>49</c:v>
                </c:pt>
                <c:pt idx="11127">
                  <c:v>49</c:v>
                </c:pt>
                <c:pt idx="11128">
                  <c:v>49</c:v>
                </c:pt>
                <c:pt idx="11129">
                  <c:v>49</c:v>
                </c:pt>
                <c:pt idx="11130">
                  <c:v>49</c:v>
                </c:pt>
                <c:pt idx="11131">
                  <c:v>49</c:v>
                </c:pt>
                <c:pt idx="11132">
                  <c:v>49</c:v>
                </c:pt>
                <c:pt idx="11133">
                  <c:v>49</c:v>
                </c:pt>
                <c:pt idx="11134">
                  <c:v>49</c:v>
                </c:pt>
                <c:pt idx="11135">
                  <c:v>49</c:v>
                </c:pt>
                <c:pt idx="11136">
                  <c:v>49</c:v>
                </c:pt>
                <c:pt idx="11137">
                  <c:v>49</c:v>
                </c:pt>
                <c:pt idx="11138">
                  <c:v>49</c:v>
                </c:pt>
                <c:pt idx="11139">
                  <c:v>49</c:v>
                </c:pt>
                <c:pt idx="11140">
                  <c:v>49</c:v>
                </c:pt>
                <c:pt idx="11141">
                  <c:v>49</c:v>
                </c:pt>
                <c:pt idx="11142">
                  <c:v>49</c:v>
                </c:pt>
                <c:pt idx="11143">
                  <c:v>49</c:v>
                </c:pt>
                <c:pt idx="11144">
                  <c:v>49</c:v>
                </c:pt>
                <c:pt idx="11145">
                  <c:v>49</c:v>
                </c:pt>
                <c:pt idx="11146">
                  <c:v>49</c:v>
                </c:pt>
                <c:pt idx="11147">
                  <c:v>48</c:v>
                </c:pt>
                <c:pt idx="11148">
                  <c:v>48</c:v>
                </c:pt>
                <c:pt idx="11149">
                  <c:v>48</c:v>
                </c:pt>
                <c:pt idx="11150">
                  <c:v>48</c:v>
                </c:pt>
                <c:pt idx="11151">
                  <c:v>48</c:v>
                </c:pt>
                <c:pt idx="11152">
                  <c:v>48</c:v>
                </c:pt>
                <c:pt idx="11153">
                  <c:v>48</c:v>
                </c:pt>
                <c:pt idx="11154">
                  <c:v>48</c:v>
                </c:pt>
                <c:pt idx="11155">
                  <c:v>48</c:v>
                </c:pt>
                <c:pt idx="11156">
                  <c:v>48</c:v>
                </c:pt>
                <c:pt idx="11157">
                  <c:v>48</c:v>
                </c:pt>
                <c:pt idx="11158">
                  <c:v>48</c:v>
                </c:pt>
                <c:pt idx="11159">
                  <c:v>48</c:v>
                </c:pt>
                <c:pt idx="11160">
                  <c:v>48</c:v>
                </c:pt>
                <c:pt idx="11161">
                  <c:v>48</c:v>
                </c:pt>
                <c:pt idx="11162">
                  <c:v>48</c:v>
                </c:pt>
                <c:pt idx="11163">
                  <c:v>48</c:v>
                </c:pt>
                <c:pt idx="11164">
                  <c:v>48</c:v>
                </c:pt>
                <c:pt idx="11165">
                  <c:v>48</c:v>
                </c:pt>
                <c:pt idx="11166">
                  <c:v>48</c:v>
                </c:pt>
                <c:pt idx="11167">
                  <c:v>48</c:v>
                </c:pt>
                <c:pt idx="11168">
                  <c:v>48</c:v>
                </c:pt>
                <c:pt idx="11169">
                  <c:v>48</c:v>
                </c:pt>
                <c:pt idx="11170">
                  <c:v>48</c:v>
                </c:pt>
                <c:pt idx="11171">
                  <c:v>48</c:v>
                </c:pt>
                <c:pt idx="11172">
                  <c:v>48</c:v>
                </c:pt>
                <c:pt idx="11173">
                  <c:v>48</c:v>
                </c:pt>
                <c:pt idx="11174">
                  <c:v>48</c:v>
                </c:pt>
                <c:pt idx="11175">
                  <c:v>48</c:v>
                </c:pt>
                <c:pt idx="11176">
                  <c:v>48</c:v>
                </c:pt>
                <c:pt idx="11177">
                  <c:v>48</c:v>
                </c:pt>
                <c:pt idx="11178">
                  <c:v>48</c:v>
                </c:pt>
                <c:pt idx="11179">
                  <c:v>48</c:v>
                </c:pt>
                <c:pt idx="11180">
                  <c:v>48</c:v>
                </c:pt>
                <c:pt idx="11181">
                  <c:v>48</c:v>
                </c:pt>
                <c:pt idx="11182">
                  <c:v>48</c:v>
                </c:pt>
                <c:pt idx="11183">
                  <c:v>48</c:v>
                </c:pt>
                <c:pt idx="11184">
                  <c:v>48</c:v>
                </c:pt>
                <c:pt idx="11185">
                  <c:v>48</c:v>
                </c:pt>
                <c:pt idx="11186">
                  <c:v>48</c:v>
                </c:pt>
                <c:pt idx="11187">
                  <c:v>48</c:v>
                </c:pt>
                <c:pt idx="11188">
                  <c:v>48</c:v>
                </c:pt>
                <c:pt idx="11189">
                  <c:v>48</c:v>
                </c:pt>
                <c:pt idx="11190">
                  <c:v>48</c:v>
                </c:pt>
                <c:pt idx="11191">
                  <c:v>48</c:v>
                </c:pt>
                <c:pt idx="11192">
                  <c:v>48</c:v>
                </c:pt>
                <c:pt idx="11193">
                  <c:v>48</c:v>
                </c:pt>
                <c:pt idx="11194">
                  <c:v>48</c:v>
                </c:pt>
                <c:pt idx="11195">
                  <c:v>48</c:v>
                </c:pt>
                <c:pt idx="11196">
                  <c:v>48</c:v>
                </c:pt>
                <c:pt idx="11197">
                  <c:v>48</c:v>
                </c:pt>
                <c:pt idx="11198">
                  <c:v>48</c:v>
                </c:pt>
                <c:pt idx="11199">
                  <c:v>48</c:v>
                </c:pt>
                <c:pt idx="11200">
                  <c:v>48</c:v>
                </c:pt>
                <c:pt idx="11201">
                  <c:v>48</c:v>
                </c:pt>
                <c:pt idx="11202">
                  <c:v>48</c:v>
                </c:pt>
                <c:pt idx="11203">
                  <c:v>48</c:v>
                </c:pt>
                <c:pt idx="11204">
                  <c:v>48</c:v>
                </c:pt>
                <c:pt idx="11205">
                  <c:v>48</c:v>
                </c:pt>
                <c:pt idx="11206">
                  <c:v>48</c:v>
                </c:pt>
                <c:pt idx="11207">
                  <c:v>48</c:v>
                </c:pt>
                <c:pt idx="11208">
                  <c:v>48</c:v>
                </c:pt>
                <c:pt idx="11209">
                  <c:v>48</c:v>
                </c:pt>
                <c:pt idx="11210">
                  <c:v>48</c:v>
                </c:pt>
                <c:pt idx="11211">
                  <c:v>48</c:v>
                </c:pt>
                <c:pt idx="11212">
                  <c:v>48</c:v>
                </c:pt>
                <c:pt idx="11213">
                  <c:v>48</c:v>
                </c:pt>
                <c:pt idx="11214">
                  <c:v>48</c:v>
                </c:pt>
                <c:pt idx="11215">
                  <c:v>48</c:v>
                </c:pt>
                <c:pt idx="11216">
                  <c:v>48</c:v>
                </c:pt>
                <c:pt idx="11217">
                  <c:v>48</c:v>
                </c:pt>
                <c:pt idx="11218">
                  <c:v>48</c:v>
                </c:pt>
                <c:pt idx="11219">
                  <c:v>48</c:v>
                </c:pt>
                <c:pt idx="11220">
                  <c:v>48</c:v>
                </c:pt>
                <c:pt idx="11221">
                  <c:v>48</c:v>
                </c:pt>
                <c:pt idx="11222">
                  <c:v>48</c:v>
                </c:pt>
                <c:pt idx="11223">
                  <c:v>48</c:v>
                </c:pt>
                <c:pt idx="11224">
                  <c:v>48</c:v>
                </c:pt>
                <c:pt idx="11225">
                  <c:v>48</c:v>
                </c:pt>
                <c:pt idx="11226">
                  <c:v>48</c:v>
                </c:pt>
                <c:pt idx="11227">
                  <c:v>48</c:v>
                </c:pt>
                <c:pt idx="11228">
                  <c:v>48</c:v>
                </c:pt>
                <c:pt idx="11229">
                  <c:v>48</c:v>
                </c:pt>
                <c:pt idx="11230">
                  <c:v>48</c:v>
                </c:pt>
                <c:pt idx="11231">
                  <c:v>48</c:v>
                </c:pt>
                <c:pt idx="11232">
                  <c:v>48</c:v>
                </c:pt>
                <c:pt idx="11233">
                  <c:v>48</c:v>
                </c:pt>
                <c:pt idx="11234">
                  <c:v>48</c:v>
                </c:pt>
                <c:pt idx="11235">
                  <c:v>48</c:v>
                </c:pt>
                <c:pt idx="11236">
                  <c:v>48</c:v>
                </c:pt>
                <c:pt idx="11237">
                  <c:v>48</c:v>
                </c:pt>
                <c:pt idx="11238">
                  <c:v>48</c:v>
                </c:pt>
                <c:pt idx="11239">
                  <c:v>48</c:v>
                </c:pt>
                <c:pt idx="11240">
                  <c:v>48</c:v>
                </c:pt>
                <c:pt idx="11241">
                  <c:v>48</c:v>
                </c:pt>
                <c:pt idx="11242">
                  <c:v>48</c:v>
                </c:pt>
                <c:pt idx="11243">
                  <c:v>48</c:v>
                </c:pt>
                <c:pt idx="11244">
                  <c:v>48</c:v>
                </c:pt>
                <c:pt idx="11245">
                  <c:v>48</c:v>
                </c:pt>
                <c:pt idx="11246">
                  <c:v>48</c:v>
                </c:pt>
                <c:pt idx="11247">
                  <c:v>48</c:v>
                </c:pt>
                <c:pt idx="11248">
                  <c:v>48</c:v>
                </c:pt>
                <c:pt idx="11249">
                  <c:v>48</c:v>
                </c:pt>
                <c:pt idx="11250">
                  <c:v>48</c:v>
                </c:pt>
                <c:pt idx="11251">
                  <c:v>48</c:v>
                </c:pt>
                <c:pt idx="11252">
                  <c:v>48</c:v>
                </c:pt>
                <c:pt idx="11253">
                  <c:v>48</c:v>
                </c:pt>
                <c:pt idx="11254">
                  <c:v>48</c:v>
                </c:pt>
                <c:pt idx="11255">
                  <c:v>48</c:v>
                </c:pt>
                <c:pt idx="11256">
                  <c:v>48</c:v>
                </c:pt>
                <c:pt idx="11257">
                  <c:v>48</c:v>
                </c:pt>
                <c:pt idx="11258">
                  <c:v>48</c:v>
                </c:pt>
                <c:pt idx="11259">
                  <c:v>48</c:v>
                </c:pt>
                <c:pt idx="11260">
                  <c:v>48</c:v>
                </c:pt>
                <c:pt idx="11261">
                  <c:v>47</c:v>
                </c:pt>
                <c:pt idx="11262">
                  <c:v>47</c:v>
                </c:pt>
                <c:pt idx="11263">
                  <c:v>47</c:v>
                </c:pt>
                <c:pt idx="11264">
                  <c:v>47</c:v>
                </c:pt>
                <c:pt idx="11265">
                  <c:v>47</c:v>
                </c:pt>
                <c:pt idx="11266">
                  <c:v>47</c:v>
                </c:pt>
                <c:pt idx="11267">
                  <c:v>47</c:v>
                </c:pt>
                <c:pt idx="11268">
                  <c:v>47</c:v>
                </c:pt>
                <c:pt idx="11269">
                  <c:v>47</c:v>
                </c:pt>
                <c:pt idx="11270">
                  <c:v>47</c:v>
                </c:pt>
                <c:pt idx="11271">
                  <c:v>47</c:v>
                </c:pt>
                <c:pt idx="11272">
                  <c:v>47</c:v>
                </c:pt>
                <c:pt idx="11273">
                  <c:v>47</c:v>
                </c:pt>
                <c:pt idx="11274">
                  <c:v>47</c:v>
                </c:pt>
                <c:pt idx="11275">
                  <c:v>47</c:v>
                </c:pt>
                <c:pt idx="11276">
                  <c:v>47</c:v>
                </c:pt>
                <c:pt idx="11277">
                  <c:v>47</c:v>
                </c:pt>
                <c:pt idx="11278">
                  <c:v>47</c:v>
                </c:pt>
                <c:pt idx="11279">
                  <c:v>47</c:v>
                </c:pt>
                <c:pt idx="11280">
                  <c:v>47</c:v>
                </c:pt>
                <c:pt idx="11281">
                  <c:v>47</c:v>
                </c:pt>
                <c:pt idx="11282">
                  <c:v>47</c:v>
                </c:pt>
                <c:pt idx="11283">
                  <c:v>47</c:v>
                </c:pt>
                <c:pt idx="11284">
                  <c:v>47</c:v>
                </c:pt>
                <c:pt idx="11285">
                  <c:v>47</c:v>
                </c:pt>
                <c:pt idx="11286">
                  <c:v>47</c:v>
                </c:pt>
                <c:pt idx="11287">
                  <c:v>47</c:v>
                </c:pt>
                <c:pt idx="11288">
                  <c:v>47</c:v>
                </c:pt>
                <c:pt idx="11289">
                  <c:v>47</c:v>
                </c:pt>
                <c:pt idx="11290">
                  <c:v>47</c:v>
                </c:pt>
                <c:pt idx="11291">
                  <c:v>47</c:v>
                </c:pt>
                <c:pt idx="11292">
                  <c:v>47</c:v>
                </c:pt>
                <c:pt idx="11293">
                  <c:v>47</c:v>
                </c:pt>
                <c:pt idx="11294">
                  <c:v>47</c:v>
                </c:pt>
                <c:pt idx="11295">
                  <c:v>47</c:v>
                </c:pt>
                <c:pt idx="11296">
                  <c:v>47</c:v>
                </c:pt>
                <c:pt idx="11297">
                  <c:v>47</c:v>
                </c:pt>
                <c:pt idx="11298">
                  <c:v>47</c:v>
                </c:pt>
                <c:pt idx="11299">
                  <c:v>47</c:v>
                </c:pt>
                <c:pt idx="11300">
                  <c:v>47</c:v>
                </c:pt>
                <c:pt idx="11301">
                  <c:v>47</c:v>
                </c:pt>
                <c:pt idx="11302">
                  <c:v>47</c:v>
                </c:pt>
                <c:pt idx="11303">
                  <c:v>47</c:v>
                </c:pt>
                <c:pt idx="11304">
                  <c:v>47</c:v>
                </c:pt>
                <c:pt idx="11305">
                  <c:v>47</c:v>
                </c:pt>
                <c:pt idx="11306">
                  <c:v>47</c:v>
                </c:pt>
                <c:pt idx="11307">
                  <c:v>47</c:v>
                </c:pt>
                <c:pt idx="11308">
                  <c:v>47</c:v>
                </c:pt>
                <c:pt idx="11309">
                  <c:v>47</c:v>
                </c:pt>
                <c:pt idx="11310">
                  <c:v>47</c:v>
                </c:pt>
                <c:pt idx="11311">
                  <c:v>47</c:v>
                </c:pt>
                <c:pt idx="11312">
                  <c:v>47</c:v>
                </c:pt>
                <c:pt idx="11313">
                  <c:v>47</c:v>
                </c:pt>
                <c:pt idx="11314">
                  <c:v>47</c:v>
                </c:pt>
                <c:pt idx="11315">
                  <c:v>47</c:v>
                </c:pt>
                <c:pt idx="11316">
                  <c:v>47</c:v>
                </c:pt>
                <c:pt idx="11317">
                  <c:v>47</c:v>
                </c:pt>
                <c:pt idx="11318">
                  <c:v>47</c:v>
                </c:pt>
                <c:pt idx="11319">
                  <c:v>47</c:v>
                </c:pt>
                <c:pt idx="11320">
                  <c:v>47</c:v>
                </c:pt>
                <c:pt idx="11321">
                  <c:v>47</c:v>
                </c:pt>
                <c:pt idx="11322">
                  <c:v>47</c:v>
                </c:pt>
                <c:pt idx="11323">
                  <c:v>47</c:v>
                </c:pt>
                <c:pt idx="11324">
                  <c:v>47</c:v>
                </c:pt>
                <c:pt idx="11325">
                  <c:v>47</c:v>
                </c:pt>
                <c:pt idx="11326">
                  <c:v>47</c:v>
                </c:pt>
                <c:pt idx="11327">
                  <c:v>47</c:v>
                </c:pt>
                <c:pt idx="11328">
                  <c:v>47</c:v>
                </c:pt>
                <c:pt idx="11329">
                  <c:v>47</c:v>
                </c:pt>
                <c:pt idx="11330">
                  <c:v>47</c:v>
                </c:pt>
                <c:pt idx="11331">
                  <c:v>47</c:v>
                </c:pt>
                <c:pt idx="11332">
                  <c:v>47</c:v>
                </c:pt>
                <c:pt idx="11333">
                  <c:v>47</c:v>
                </c:pt>
                <c:pt idx="11334">
                  <c:v>47</c:v>
                </c:pt>
                <c:pt idx="11335">
                  <c:v>47</c:v>
                </c:pt>
                <c:pt idx="11336">
                  <c:v>47</c:v>
                </c:pt>
                <c:pt idx="11337">
                  <c:v>47</c:v>
                </c:pt>
                <c:pt idx="11338">
                  <c:v>47</c:v>
                </c:pt>
                <c:pt idx="11339">
                  <c:v>47</c:v>
                </c:pt>
                <c:pt idx="11340">
                  <c:v>47</c:v>
                </c:pt>
                <c:pt idx="11341">
                  <c:v>47</c:v>
                </c:pt>
                <c:pt idx="11342">
                  <c:v>47</c:v>
                </c:pt>
                <c:pt idx="11343">
                  <c:v>47</c:v>
                </c:pt>
                <c:pt idx="11344">
                  <c:v>47</c:v>
                </c:pt>
                <c:pt idx="11345">
                  <c:v>47</c:v>
                </c:pt>
                <c:pt idx="11346">
                  <c:v>47</c:v>
                </c:pt>
                <c:pt idx="11347">
                  <c:v>47</c:v>
                </c:pt>
                <c:pt idx="11348">
                  <c:v>47</c:v>
                </c:pt>
                <c:pt idx="11349">
                  <c:v>47</c:v>
                </c:pt>
                <c:pt idx="11350">
                  <c:v>47</c:v>
                </c:pt>
                <c:pt idx="11351">
                  <c:v>47</c:v>
                </c:pt>
                <c:pt idx="11352">
                  <c:v>47</c:v>
                </c:pt>
                <c:pt idx="11353">
                  <c:v>47</c:v>
                </c:pt>
                <c:pt idx="11354">
                  <c:v>47</c:v>
                </c:pt>
                <c:pt idx="11355">
                  <c:v>47</c:v>
                </c:pt>
                <c:pt idx="11356">
                  <c:v>47</c:v>
                </c:pt>
                <c:pt idx="11357">
                  <c:v>47</c:v>
                </c:pt>
                <c:pt idx="11358">
                  <c:v>47</c:v>
                </c:pt>
                <c:pt idx="11359">
                  <c:v>47</c:v>
                </c:pt>
                <c:pt idx="11360">
                  <c:v>47</c:v>
                </c:pt>
                <c:pt idx="11361">
                  <c:v>47</c:v>
                </c:pt>
                <c:pt idx="11362">
                  <c:v>47</c:v>
                </c:pt>
                <c:pt idx="11363">
                  <c:v>47</c:v>
                </c:pt>
                <c:pt idx="11364">
                  <c:v>47</c:v>
                </c:pt>
                <c:pt idx="11365">
                  <c:v>47</c:v>
                </c:pt>
                <c:pt idx="11366">
                  <c:v>47</c:v>
                </c:pt>
                <c:pt idx="11367">
                  <c:v>47</c:v>
                </c:pt>
                <c:pt idx="11368">
                  <c:v>47</c:v>
                </c:pt>
                <c:pt idx="11369">
                  <c:v>47</c:v>
                </c:pt>
                <c:pt idx="11370">
                  <c:v>47</c:v>
                </c:pt>
                <c:pt idx="11371">
                  <c:v>47</c:v>
                </c:pt>
                <c:pt idx="11372">
                  <c:v>47</c:v>
                </c:pt>
                <c:pt idx="11373">
                  <c:v>47</c:v>
                </c:pt>
                <c:pt idx="11374">
                  <c:v>47</c:v>
                </c:pt>
                <c:pt idx="11375">
                  <c:v>47</c:v>
                </c:pt>
                <c:pt idx="11376">
                  <c:v>47</c:v>
                </c:pt>
                <c:pt idx="11377">
                  <c:v>46</c:v>
                </c:pt>
                <c:pt idx="11378">
                  <c:v>46</c:v>
                </c:pt>
                <c:pt idx="11379">
                  <c:v>46</c:v>
                </c:pt>
                <c:pt idx="11380">
                  <c:v>46</c:v>
                </c:pt>
                <c:pt idx="11381">
                  <c:v>46</c:v>
                </c:pt>
                <c:pt idx="11382">
                  <c:v>46</c:v>
                </c:pt>
                <c:pt idx="11383">
                  <c:v>46</c:v>
                </c:pt>
                <c:pt idx="11384">
                  <c:v>46</c:v>
                </c:pt>
                <c:pt idx="11385">
                  <c:v>46</c:v>
                </c:pt>
                <c:pt idx="11386">
                  <c:v>46</c:v>
                </c:pt>
                <c:pt idx="11387">
                  <c:v>46</c:v>
                </c:pt>
                <c:pt idx="11388">
                  <c:v>46</c:v>
                </c:pt>
                <c:pt idx="11389">
                  <c:v>46</c:v>
                </c:pt>
                <c:pt idx="11390">
                  <c:v>46</c:v>
                </c:pt>
                <c:pt idx="11391">
                  <c:v>46</c:v>
                </c:pt>
                <c:pt idx="11392">
                  <c:v>46</c:v>
                </c:pt>
                <c:pt idx="11393">
                  <c:v>46</c:v>
                </c:pt>
                <c:pt idx="11394">
                  <c:v>46</c:v>
                </c:pt>
                <c:pt idx="11395">
                  <c:v>46</c:v>
                </c:pt>
                <c:pt idx="11396">
                  <c:v>46</c:v>
                </c:pt>
                <c:pt idx="11397">
                  <c:v>46</c:v>
                </c:pt>
                <c:pt idx="11398">
                  <c:v>46</c:v>
                </c:pt>
                <c:pt idx="11399">
                  <c:v>46</c:v>
                </c:pt>
                <c:pt idx="11400">
                  <c:v>46</c:v>
                </c:pt>
                <c:pt idx="11401">
                  <c:v>46</c:v>
                </c:pt>
                <c:pt idx="11402">
                  <c:v>46</c:v>
                </c:pt>
                <c:pt idx="11403">
                  <c:v>46</c:v>
                </c:pt>
                <c:pt idx="11404">
                  <c:v>46</c:v>
                </c:pt>
                <c:pt idx="11405">
                  <c:v>46</c:v>
                </c:pt>
                <c:pt idx="11406">
                  <c:v>46</c:v>
                </c:pt>
                <c:pt idx="11407">
                  <c:v>46</c:v>
                </c:pt>
                <c:pt idx="11408">
                  <c:v>46</c:v>
                </c:pt>
                <c:pt idx="11409">
                  <c:v>46</c:v>
                </c:pt>
                <c:pt idx="11410">
                  <c:v>46</c:v>
                </c:pt>
                <c:pt idx="11411">
                  <c:v>46</c:v>
                </c:pt>
                <c:pt idx="11412">
                  <c:v>46</c:v>
                </c:pt>
                <c:pt idx="11413">
                  <c:v>46</c:v>
                </c:pt>
                <c:pt idx="11414">
                  <c:v>46</c:v>
                </c:pt>
                <c:pt idx="11415">
                  <c:v>46</c:v>
                </c:pt>
                <c:pt idx="11416">
                  <c:v>46</c:v>
                </c:pt>
                <c:pt idx="11417">
                  <c:v>46</c:v>
                </c:pt>
                <c:pt idx="11418">
                  <c:v>46</c:v>
                </c:pt>
                <c:pt idx="11419">
                  <c:v>46</c:v>
                </c:pt>
                <c:pt idx="11420">
                  <c:v>46</c:v>
                </c:pt>
                <c:pt idx="11421">
                  <c:v>46</c:v>
                </c:pt>
                <c:pt idx="11422">
                  <c:v>46</c:v>
                </c:pt>
                <c:pt idx="11423">
                  <c:v>46</c:v>
                </c:pt>
                <c:pt idx="11424">
                  <c:v>46</c:v>
                </c:pt>
                <c:pt idx="11425">
                  <c:v>46</c:v>
                </c:pt>
                <c:pt idx="11426">
                  <c:v>46</c:v>
                </c:pt>
                <c:pt idx="11427">
                  <c:v>46</c:v>
                </c:pt>
                <c:pt idx="11428">
                  <c:v>46</c:v>
                </c:pt>
                <c:pt idx="11429">
                  <c:v>46</c:v>
                </c:pt>
                <c:pt idx="11430">
                  <c:v>46</c:v>
                </c:pt>
                <c:pt idx="11431">
                  <c:v>46</c:v>
                </c:pt>
                <c:pt idx="11432">
                  <c:v>46</c:v>
                </c:pt>
                <c:pt idx="11433">
                  <c:v>46</c:v>
                </c:pt>
                <c:pt idx="11434">
                  <c:v>46</c:v>
                </c:pt>
                <c:pt idx="11435">
                  <c:v>46</c:v>
                </c:pt>
                <c:pt idx="11436">
                  <c:v>46</c:v>
                </c:pt>
                <c:pt idx="11437">
                  <c:v>46</c:v>
                </c:pt>
                <c:pt idx="11438">
                  <c:v>46</c:v>
                </c:pt>
                <c:pt idx="11439">
                  <c:v>46</c:v>
                </c:pt>
                <c:pt idx="11440">
                  <c:v>46</c:v>
                </c:pt>
                <c:pt idx="11441">
                  <c:v>46</c:v>
                </c:pt>
                <c:pt idx="11442">
                  <c:v>46</c:v>
                </c:pt>
                <c:pt idx="11443">
                  <c:v>46</c:v>
                </c:pt>
                <c:pt idx="11444">
                  <c:v>46</c:v>
                </c:pt>
                <c:pt idx="11445">
                  <c:v>46</c:v>
                </c:pt>
                <c:pt idx="11446">
                  <c:v>46</c:v>
                </c:pt>
                <c:pt idx="11447">
                  <c:v>46</c:v>
                </c:pt>
                <c:pt idx="11448">
                  <c:v>46</c:v>
                </c:pt>
                <c:pt idx="11449">
                  <c:v>46</c:v>
                </c:pt>
                <c:pt idx="11450">
                  <c:v>46</c:v>
                </c:pt>
                <c:pt idx="11451">
                  <c:v>46</c:v>
                </c:pt>
                <c:pt idx="11452">
                  <c:v>46</c:v>
                </c:pt>
                <c:pt idx="11453">
                  <c:v>46</c:v>
                </c:pt>
                <c:pt idx="11454">
                  <c:v>46</c:v>
                </c:pt>
                <c:pt idx="11455">
                  <c:v>46</c:v>
                </c:pt>
                <c:pt idx="11456">
                  <c:v>46</c:v>
                </c:pt>
                <c:pt idx="11457">
                  <c:v>46</c:v>
                </c:pt>
                <c:pt idx="11458">
                  <c:v>46</c:v>
                </c:pt>
                <c:pt idx="11459">
                  <c:v>46</c:v>
                </c:pt>
                <c:pt idx="11460">
                  <c:v>46</c:v>
                </c:pt>
                <c:pt idx="11461">
                  <c:v>46</c:v>
                </c:pt>
                <c:pt idx="11462">
                  <c:v>46</c:v>
                </c:pt>
                <c:pt idx="11463">
                  <c:v>46</c:v>
                </c:pt>
                <c:pt idx="11464">
                  <c:v>46</c:v>
                </c:pt>
                <c:pt idx="11465">
                  <c:v>46</c:v>
                </c:pt>
                <c:pt idx="11466">
                  <c:v>46</c:v>
                </c:pt>
                <c:pt idx="11467">
                  <c:v>46</c:v>
                </c:pt>
                <c:pt idx="11468">
                  <c:v>46</c:v>
                </c:pt>
                <c:pt idx="11469">
                  <c:v>46</c:v>
                </c:pt>
                <c:pt idx="11470">
                  <c:v>46</c:v>
                </c:pt>
                <c:pt idx="11471">
                  <c:v>46</c:v>
                </c:pt>
                <c:pt idx="11472">
                  <c:v>46</c:v>
                </c:pt>
                <c:pt idx="11473">
                  <c:v>46</c:v>
                </c:pt>
                <c:pt idx="11474">
                  <c:v>46</c:v>
                </c:pt>
                <c:pt idx="11475">
                  <c:v>46</c:v>
                </c:pt>
                <c:pt idx="11476">
                  <c:v>46</c:v>
                </c:pt>
                <c:pt idx="11477">
                  <c:v>46</c:v>
                </c:pt>
                <c:pt idx="11478">
                  <c:v>46</c:v>
                </c:pt>
                <c:pt idx="11479">
                  <c:v>46</c:v>
                </c:pt>
                <c:pt idx="11480">
                  <c:v>46</c:v>
                </c:pt>
                <c:pt idx="11481">
                  <c:v>46</c:v>
                </c:pt>
                <c:pt idx="11482">
                  <c:v>46</c:v>
                </c:pt>
                <c:pt idx="11483">
                  <c:v>46</c:v>
                </c:pt>
                <c:pt idx="11484">
                  <c:v>46</c:v>
                </c:pt>
                <c:pt idx="11485">
                  <c:v>45</c:v>
                </c:pt>
                <c:pt idx="11486">
                  <c:v>45</c:v>
                </c:pt>
                <c:pt idx="11487">
                  <c:v>45</c:v>
                </c:pt>
                <c:pt idx="11488">
                  <c:v>45</c:v>
                </c:pt>
                <c:pt idx="11489">
                  <c:v>45</c:v>
                </c:pt>
                <c:pt idx="11490">
                  <c:v>45</c:v>
                </c:pt>
                <c:pt idx="11491">
                  <c:v>45</c:v>
                </c:pt>
                <c:pt idx="11492">
                  <c:v>45</c:v>
                </c:pt>
                <c:pt idx="11493">
                  <c:v>45</c:v>
                </c:pt>
                <c:pt idx="11494">
                  <c:v>45</c:v>
                </c:pt>
                <c:pt idx="11495">
                  <c:v>45</c:v>
                </c:pt>
                <c:pt idx="11496">
                  <c:v>45</c:v>
                </c:pt>
                <c:pt idx="11497">
                  <c:v>45</c:v>
                </c:pt>
                <c:pt idx="11498">
                  <c:v>45</c:v>
                </c:pt>
                <c:pt idx="11499">
                  <c:v>45</c:v>
                </c:pt>
                <c:pt idx="11500">
                  <c:v>45</c:v>
                </c:pt>
                <c:pt idx="11501">
                  <c:v>45</c:v>
                </c:pt>
                <c:pt idx="11502">
                  <c:v>45</c:v>
                </c:pt>
                <c:pt idx="11503">
                  <c:v>45</c:v>
                </c:pt>
                <c:pt idx="11504">
                  <c:v>45</c:v>
                </c:pt>
                <c:pt idx="11505">
                  <c:v>45</c:v>
                </c:pt>
                <c:pt idx="11506">
                  <c:v>45</c:v>
                </c:pt>
                <c:pt idx="11507">
                  <c:v>45</c:v>
                </c:pt>
                <c:pt idx="11508">
                  <c:v>45</c:v>
                </c:pt>
                <c:pt idx="11509">
                  <c:v>45</c:v>
                </c:pt>
                <c:pt idx="11510">
                  <c:v>45</c:v>
                </c:pt>
                <c:pt idx="11511">
                  <c:v>45</c:v>
                </c:pt>
                <c:pt idx="11512">
                  <c:v>45</c:v>
                </c:pt>
                <c:pt idx="11513">
                  <c:v>45</c:v>
                </c:pt>
                <c:pt idx="11514">
                  <c:v>45</c:v>
                </c:pt>
                <c:pt idx="11515">
                  <c:v>45</c:v>
                </c:pt>
                <c:pt idx="11516">
                  <c:v>45</c:v>
                </c:pt>
                <c:pt idx="11517">
                  <c:v>45</c:v>
                </c:pt>
                <c:pt idx="11518">
                  <c:v>45</c:v>
                </c:pt>
                <c:pt idx="11519">
                  <c:v>45</c:v>
                </c:pt>
                <c:pt idx="11520">
                  <c:v>45</c:v>
                </c:pt>
                <c:pt idx="11521">
                  <c:v>45</c:v>
                </c:pt>
                <c:pt idx="11522">
                  <c:v>45</c:v>
                </c:pt>
                <c:pt idx="11523">
                  <c:v>45</c:v>
                </c:pt>
                <c:pt idx="11524">
                  <c:v>45</c:v>
                </c:pt>
                <c:pt idx="11525">
                  <c:v>45</c:v>
                </c:pt>
                <c:pt idx="11526">
                  <c:v>45</c:v>
                </c:pt>
                <c:pt idx="11527">
                  <c:v>45</c:v>
                </c:pt>
                <c:pt idx="11528">
                  <c:v>45</c:v>
                </c:pt>
                <c:pt idx="11529">
                  <c:v>45</c:v>
                </c:pt>
                <c:pt idx="11530">
                  <c:v>45</c:v>
                </c:pt>
                <c:pt idx="11531">
                  <c:v>45</c:v>
                </c:pt>
                <c:pt idx="11532">
                  <c:v>45</c:v>
                </c:pt>
                <c:pt idx="11533">
                  <c:v>45</c:v>
                </c:pt>
                <c:pt idx="11534">
                  <c:v>45</c:v>
                </c:pt>
                <c:pt idx="11535">
                  <c:v>45</c:v>
                </c:pt>
                <c:pt idx="11536">
                  <c:v>45</c:v>
                </c:pt>
                <c:pt idx="11537">
                  <c:v>45</c:v>
                </c:pt>
                <c:pt idx="11538">
                  <c:v>45</c:v>
                </c:pt>
                <c:pt idx="11539">
                  <c:v>45</c:v>
                </c:pt>
                <c:pt idx="11540">
                  <c:v>45</c:v>
                </c:pt>
                <c:pt idx="11541">
                  <c:v>45</c:v>
                </c:pt>
                <c:pt idx="11542">
                  <c:v>45</c:v>
                </c:pt>
                <c:pt idx="11543">
                  <c:v>45</c:v>
                </c:pt>
                <c:pt idx="11544">
                  <c:v>45</c:v>
                </c:pt>
                <c:pt idx="11545">
                  <c:v>45</c:v>
                </c:pt>
                <c:pt idx="11546">
                  <c:v>45</c:v>
                </c:pt>
                <c:pt idx="11547">
                  <c:v>45</c:v>
                </c:pt>
                <c:pt idx="11548">
                  <c:v>45</c:v>
                </c:pt>
                <c:pt idx="11549">
                  <c:v>45</c:v>
                </c:pt>
                <c:pt idx="11550">
                  <c:v>45</c:v>
                </c:pt>
                <c:pt idx="11551">
                  <c:v>45</c:v>
                </c:pt>
                <c:pt idx="11552">
                  <c:v>45</c:v>
                </c:pt>
                <c:pt idx="11553">
                  <c:v>45</c:v>
                </c:pt>
                <c:pt idx="11554">
                  <c:v>45</c:v>
                </c:pt>
                <c:pt idx="11555">
                  <c:v>45</c:v>
                </c:pt>
                <c:pt idx="11556">
                  <c:v>45</c:v>
                </c:pt>
                <c:pt idx="11557">
                  <c:v>45</c:v>
                </c:pt>
                <c:pt idx="11558">
                  <c:v>45</c:v>
                </c:pt>
                <c:pt idx="11559">
                  <c:v>45</c:v>
                </c:pt>
                <c:pt idx="11560">
                  <c:v>45</c:v>
                </c:pt>
                <c:pt idx="11561">
                  <c:v>45</c:v>
                </c:pt>
                <c:pt idx="11562">
                  <c:v>45</c:v>
                </c:pt>
                <c:pt idx="11563">
                  <c:v>45</c:v>
                </c:pt>
                <c:pt idx="11564">
                  <c:v>45</c:v>
                </c:pt>
                <c:pt idx="11565">
                  <c:v>45</c:v>
                </c:pt>
                <c:pt idx="11566">
                  <c:v>45</c:v>
                </c:pt>
                <c:pt idx="11567">
                  <c:v>45</c:v>
                </c:pt>
                <c:pt idx="11568">
                  <c:v>45</c:v>
                </c:pt>
                <c:pt idx="11569">
                  <c:v>45</c:v>
                </c:pt>
                <c:pt idx="11570">
                  <c:v>45</c:v>
                </c:pt>
                <c:pt idx="11571">
                  <c:v>45</c:v>
                </c:pt>
                <c:pt idx="11572">
                  <c:v>45</c:v>
                </c:pt>
                <c:pt idx="11573">
                  <c:v>45</c:v>
                </c:pt>
                <c:pt idx="11574">
                  <c:v>45</c:v>
                </c:pt>
                <c:pt idx="11575">
                  <c:v>45</c:v>
                </c:pt>
                <c:pt idx="11576">
                  <c:v>45</c:v>
                </c:pt>
                <c:pt idx="11577">
                  <c:v>45</c:v>
                </c:pt>
                <c:pt idx="11578">
                  <c:v>45</c:v>
                </c:pt>
                <c:pt idx="11579">
                  <c:v>45</c:v>
                </c:pt>
                <c:pt idx="11580">
                  <c:v>45</c:v>
                </c:pt>
                <c:pt idx="11581">
                  <c:v>45</c:v>
                </c:pt>
                <c:pt idx="11582">
                  <c:v>45</c:v>
                </c:pt>
                <c:pt idx="11583">
                  <c:v>45</c:v>
                </c:pt>
                <c:pt idx="11584">
                  <c:v>45</c:v>
                </c:pt>
                <c:pt idx="11585">
                  <c:v>45</c:v>
                </c:pt>
                <c:pt idx="11586">
                  <c:v>45</c:v>
                </c:pt>
                <c:pt idx="11587">
                  <c:v>45</c:v>
                </c:pt>
                <c:pt idx="11588">
                  <c:v>45</c:v>
                </c:pt>
                <c:pt idx="11589">
                  <c:v>45</c:v>
                </c:pt>
                <c:pt idx="11590">
                  <c:v>45</c:v>
                </c:pt>
                <c:pt idx="11591">
                  <c:v>45</c:v>
                </c:pt>
                <c:pt idx="11592">
                  <c:v>45</c:v>
                </c:pt>
                <c:pt idx="11593">
                  <c:v>45</c:v>
                </c:pt>
                <c:pt idx="11594">
                  <c:v>45</c:v>
                </c:pt>
                <c:pt idx="11595">
                  <c:v>45</c:v>
                </c:pt>
                <c:pt idx="11596">
                  <c:v>45</c:v>
                </c:pt>
                <c:pt idx="11597">
                  <c:v>45</c:v>
                </c:pt>
                <c:pt idx="11598">
                  <c:v>45</c:v>
                </c:pt>
                <c:pt idx="11599">
                  <c:v>44</c:v>
                </c:pt>
                <c:pt idx="11600">
                  <c:v>44</c:v>
                </c:pt>
                <c:pt idx="11601">
                  <c:v>44</c:v>
                </c:pt>
                <c:pt idx="11602">
                  <c:v>44</c:v>
                </c:pt>
                <c:pt idx="11603">
                  <c:v>44</c:v>
                </c:pt>
                <c:pt idx="11604">
                  <c:v>44</c:v>
                </c:pt>
                <c:pt idx="11605">
                  <c:v>44</c:v>
                </c:pt>
                <c:pt idx="11606">
                  <c:v>44</c:v>
                </c:pt>
                <c:pt idx="11607">
                  <c:v>44</c:v>
                </c:pt>
                <c:pt idx="11608">
                  <c:v>44</c:v>
                </c:pt>
                <c:pt idx="11609">
                  <c:v>44</c:v>
                </c:pt>
                <c:pt idx="11610">
                  <c:v>44</c:v>
                </c:pt>
                <c:pt idx="11611">
                  <c:v>44</c:v>
                </c:pt>
                <c:pt idx="11612">
                  <c:v>44</c:v>
                </c:pt>
                <c:pt idx="11613">
                  <c:v>44</c:v>
                </c:pt>
                <c:pt idx="11614">
                  <c:v>44</c:v>
                </c:pt>
                <c:pt idx="11615">
                  <c:v>44</c:v>
                </c:pt>
                <c:pt idx="11616">
                  <c:v>44</c:v>
                </c:pt>
                <c:pt idx="11617">
                  <c:v>44</c:v>
                </c:pt>
                <c:pt idx="11618">
                  <c:v>44</c:v>
                </c:pt>
                <c:pt idx="11619">
                  <c:v>44</c:v>
                </c:pt>
                <c:pt idx="11620">
                  <c:v>44</c:v>
                </c:pt>
                <c:pt idx="11621">
                  <c:v>44</c:v>
                </c:pt>
                <c:pt idx="11622">
                  <c:v>44</c:v>
                </c:pt>
                <c:pt idx="11623">
                  <c:v>44</c:v>
                </c:pt>
                <c:pt idx="11624">
                  <c:v>44</c:v>
                </c:pt>
                <c:pt idx="11625">
                  <c:v>44</c:v>
                </c:pt>
                <c:pt idx="11626">
                  <c:v>44</c:v>
                </c:pt>
                <c:pt idx="11627">
                  <c:v>44</c:v>
                </c:pt>
                <c:pt idx="11628">
                  <c:v>44</c:v>
                </c:pt>
                <c:pt idx="11629">
                  <c:v>44</c:v>
                </c:pt>
                <c:pt idx="11630">
                  <c:v>44</c:v>
                </c:pt>
                <c:pt idx="11631">
                  <c:v>44</c:v>
                </c:pt>
                <c:pt idx="11632">
                  <c:v>44</c:v>
                </c:pt>
                <c:pt idx="11633">
                  <c:v>44</c:v>
                </c:pt>
                <c:pt idx="11634">
                  <c:v>44</c:v>
                </c:pt>
                <c:pt idx="11635">
                  <c:v>44</c:v>
                </c:pt>
                <c:pt idx="11636">
                  <c:v>44</c:v>
                </c:pt>
                <c:pt idx="11637">
                  <c:v>44</c:v>
                </c:pt>
                <c:pt idx="11638">
                  <c:v>44</c:v>
                </c:pt>
                <c:pt idx="11639">
                  <c:v>44</c:v>
                </c:pt>
                <c:pt idx="11640">
                  <c:v>44</c:v>
                </c:pt>
                <c:pt idx="11641">
                  <c:v>44</c:v>
                </c:pt>
                <c:pt idx="11642">
                  <c:v>44</c:v>
                </c:pt>
                <c:pt idx="11643">
                  <c:v>44</c:v>
                </c:pt>
                <c:pt idx="11644">
                  <c:v>44</c:v>
                </c:pt>
                <c:pt idx="11645">
                  <c:v>44</c:v>
                </c:pt>
                <c:pt idx="11646">
                  <c:v>44</c:v>
                </c:pt>
                <c:pt idx="11647">
                  <c:v>44</c:v>
                </c:pt>
                <c:pt idx="11648">
                  <c:v>44</c:v>
                </c:pt>
                <c:pt idx="11649">
                  <c:v>44</c:v>
                </c:pt>
                <c:pt idx="11650">
                  <c:v>44</c:v>
                </c:pt>
                <c:pt idx="11651">
                  <c:v>44</c:v>
                </c:pt>
                <c:pt idx="11652">
                  <c:v>44</c:v>
                </c:pt>
                <c:pt idx="11653">
                  <c:v>44</c:v>
                </c:pt>
                <c:pt idx="11654">
                  <c:v>44</c:v>
                </c:pt>
                <c:pt idx="11655">
                  <c:v>44</c:v>
                </c:pt>
                <c:pt idx="11656">
                  <c:v>44</c:v>
                </c:pt>
                <c:pt idx="11657">
                  <c:v>44</c:v>
                </c:pt>
                <c:pt idx="11658">
                  <c:v>44</c:v>
                </c:pt>
                <c:pt idx="11659">
                  <c:v>44</c:v>
                </c:pt>
                <c:pt idx="11660">
                  <c:v>44</c:v>
                </c:pt>
                <c:pt idx="11661">
                  <c:v>44</c:v>
                </c:pt>
                <c:pt idx="11662">
                  <c:v>44</c:v>
                </c:pt>
                <c:pt idx="11663">
                  <c:v>44</c:v>
                </c:pt>
                <c:pt idx="11664">
                  <c:v>44</c:v>
                </c:pt>
                <c:pt idx="11665">
                  <c:v>44</c:v>
                </c:pt>
                <c:pt idx="11666">
                  <c:v>44</c:v>
                </c:pt>
                <c:pt idx="11667">
                  <c:v>44</c:v>
                </c:pt>
                <c:pt idx="11668">
                  <c:v>44</c:v>
                </c:pt>
                <c:pt idx="11669">
                  <c:v>44</c:v>
                </c:pt>
                <c:pt idx="11670">
                  <c:v>44</c:v>
                </c:pt>
                <c:pt idx="11671">
                  <c:v>44</c:v>
                </c:pt>
                <c:pt idx="11672">
                  <c:v>44</c:v>
                </c:pt>
                <c:pt idx="11673">
                  <c:v>44</c:v>
                </c:pt>
                <c:pt idx="11674">
                  <c:v>44</c:v>
                </c:pt>
                <c:pt idx="11675">
                  <c:v>44</c:v>
                </c:pt>
                <c:pt idx="11676">
                  <c:v>44</c:v>
                </c:pt>
                <c:pt idx="11677">
                  <c:v>44</c:v>
                </c:pt>
                <c:pt idx="11678">
                  <c:v>44</c:v>
                </c:pt>
                <c:pt idx="11679">
                  <c:v>44</c:v>
                </c:pt>
                <c:pt idx="11680">
                  <c:v>44</c:v>
                </c:pt>
                <c:pt idx="11681">
                  <c:v>44</c:v>
                </c:pt>
                <c:pt idx="11682">
                  <c:v>44</c:v>
                </c:pt>
                <c:pt idx="11683">
                  <c:v>44</c:v>
                </c:pt>
                <c:pt idx="11684">
                  <c:v>44</c:v>
                </c:pt>
                <c:pt idx="11685">
                  <c:v>44</c:v>
                </c:pt>
                <c:pt idx="11686">
                  <c:v>44</c:v>
                </c:pt>
                <c:pt idx="11687">
                  <c:v>44</c:v>
                </c:pt>
                <c:pt idx="11688">
                  <c:v>44</c:v>
                </c:pt>
                <c:pt idx="11689">
                  <c:v>44</c:v>
                </c:pt>
                <c:pt idx="11690">
                  <c:v>44</c:v>
                </c:pt>
                <c:pt idx="11691">
                  <c:v>44</c:v>
                </c:pt>
                <c:pt idx="11692">
                  <c:v>44</c:v>
                </c:pt>
                <c:pt idx="11693">
                  <c:v>44</c:v>
                </c:pt>
                <c:pt idx="11694">
                  <c:v>44</c:v>
                </c:pt>
                <c:pt idx="11695">
                  <c:v>44</c:v>
                </c:pt>
                <c:pt idx="11696">
                  <c:v>44</c:v>
                </c:pt>
                <c:pt idx="11697">
                  <c:v>44</c:v>
                </c:pt>
                <c:pt idx="11698">
                  <c:v>44</c:v>
                </c:pt>
                <c:pt idx="11699">
                  <c:v>44</c:v>
                </c:pt>
                <c:pt idx="11700">
                  <c:v>44</c:v>
                </c:pt>
                <c:pt idx="11701">
                  <c:v>44</c:v>
                </c:pt>
                <c:pt idx="11702">
                  <c:v>44</c:v>
                </c:pt>
                <c:pt idx="11703">
                  <c:v>44</c:v>
                </c:pt>
                <c:pt idx="11704">
                  <c:v>44</c:v>
                </c:pt>
                <c:pt idx="11705">
                  <c:v>44</c:v>
                </c:pt>
                <c:pt idx="11706">
                  <c:v>44</c:v>
                </c:pt>
                <c:pt idx="11707">
                  <c:v>44</c:v>
                </c:pt>
                <c:pt idx="11708">
                  <c:v>44</c:v>
                </c:pt>
                <c:pt idx="11709">
                  <c:v>44</c:v>
                </c:pt>
                <c:pt idx="11710">
                  <c:v>44</c:v>
                </c:pt>
                <c:pt idx="11711">
                  <c:v>44</c:v>
                </c:pt>
                <c:pt idx="11712">
                  <c:v>44</c:v>
                </c:pt>
                <c:pt idx="11713">
                  <c:v>44</c:v>
                </c:pt>
                <c:pt idx="11714">
                  <c:v>44</c:v>
                </c:pt>
                <c:pt idx="11715">
                  <c:v>44</c:v>
                </c:pt>
                <c:pt idx="11716">
                  <c:v>44</c:v>
                </c:pt>
                <c:pt idx="11717">
                  <c:v>44</c:v>
                </c:pt>
                <c:pt idx="11718">
                  <c:v>44</c:v>
                </c:pt>
                <c:pt idx="11719">
                  <c:v>44</c:v>
                </c:pt>
                <c:pt idx="11720">
                  <c:v>44</c:v>
                </c:pt>
                <c:pt idx="11721">
                  <c:v>44</c:v>
                </c:pt>
                <c:pt idx="11722">
                  <c:v>44</c:v>
                </c:pt>
                <c:pt idx="11723">
                  <c:v>44</c:v>
                </c:pt>
                <c:pt idx="11724">
                  <c:v>44</c:v>
                </c:pt>
                <c:pt idx="11725">
                  <c:v>44</c:v>
                </c:pt>
                <c:pt idx="11726">
                  <c:v>44</c:v>
                </c:pt>
                <c:pt idx="11727">
                  <c:v>44</c:v>
                </c:pt>
                <c:pt idx="11728">
                  <c:v>44</c:v>
                </c:pt>
                <c:pt idx="11729">
                  <c:v>44</c:v>
                </c:pt>
                <c:pt idx="11730">
                  <c:v>44</c:v>
                </c:pt>
                <c:pt idx="11731">
                  <c:v>44</c:v>
                </c:pt>
                <c:pt idx="11732">
                  <c:v>44</c:v>
                </c:pt>
                <c:pt idx="11733">
                  <c:v>44</c:v>
                </c:pt>
                <c:pt idx="11734">
                  <c:v>44</c:v>
                </c:pt>
                <c:pt idx="11735">
                  <c:v>44</c:v>
                </c:pt>
                <c:pt idx="11736">
                  <c:v>44</c:v>
                </c:pt>
                <c:pt idx="11737">
                  <c:v>44</c:v>
                </c:pt>
                <c:pt idx="11738">
                  <c:v>44</c:v>
                </c:pt>
                <c:pt idx="11739">
                  <c:v>44</c:v>
                </c:pt>
                <c:pt idx="11740">
                  <c:v>44</c:v>
                </c:pt>
                <c:pt idx="11741">
                  <c:v>44</c:v>
                </c:pt>
                <c:pt idx="11742">
                  <c:v>44</c:v>
                </c:pt>
                <c:pt idx="11743">
                  <c:v>43</c:v>
                </c:pt>
                <c:pt idx="11744">
                  <c:v>43</c:v>
                </c:pt>
                <c:pt idx="11745">
                  <c:v>43</c:v>
                </c:pt>
                <c:pt idx="11746">
                  <c:v>43</c:v>
                </c:pt>
                <c:pt idx="11747">
                  <c:v>43</c:v>
                </c:pt>
                <c:pt idx="11748">
                  <c:v>43</c:v>
                </c:pt>
                <c:pt idx="11749">
                  <c:v>43</c:v>
                </c:pt>
                <c:pt idx="11750">
                  <c:v>43</c:v>
                </c:pt>
                <c:pt idx="11751">
                  <c:v>43</c:v>
                </c:pt>
                <c:pt idx="11752">
                  <c:v>43</c:v>
                </c:pt>
                <c:pt idx="11753">
                  <c:v>43</c:v>
                </c:pt>
                <c:pt idx="11754">
                  <c:v>43</c:v>
                </c:pt>
                <c:pt idx="11755">
                  <c:v>43</c:v>
                </c:pt>
                <c:pt idx="11756">
                  <c:v>43</c:v>
                </c:pt>
                <c:pt idx="11757">
                  <c:v>43</c:v>
                </c:pt>
                <c:pt idx="11758">
                  <c:v>43</c:v>
                </c:pt>
                <c:pt idx="11759">
                  <c:v>43</c:v>
                </c:pt>
                <c:pt idx="11760">
                  <c:v>43</c:v>
                </c:pt>
                <c:pt idx="11761">
                  <c:v>43</c:v>
                </c:pt>
                <c:pt idx="11762">
                  <c:v>43</c:v>
                </c:pt>
                <c:pt idx="11763">
                  <c:v>43</c:v>
                </c:pt>
                <c:pt idx="11764">
                  <c:v>43</c:v>
                </c:pt>
                <c:pt idx="11765">
                  <c:v>43</c:v>
                </c:pt>
                <c:pt idx="11766">
                  <c:v>43</c:v>
                </c:pt>
                <c:pt idx="11767">
                  <c:v>43</c:v>
                </c:pt>
                <c:pt idx="11768">
                  <c:v>43</c:v>
                </c:pt>
                <c:pt idx="11769">
                  <c:v>43</c:v>
                </c:pt>
                <c:pt idx="11770">
                  <c:v>43</c:v>
                </c:pt>
                <c:pt idx="11771">
                  <c:v>43</c:v>
                </c:pt>
                <c:pt idx="11772">
                  <c:v>43</c:v>
                </c:pt>
                <c:pt idx="11773">
                  <c:v>43</c:v>
                </c:pt>
                <c:pt idx="11774">
                  <c:v>43</c:v>
                </c:pt>
                <c:pt idx="11775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3-4D1C-9868-4EDE5288C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1389528"/>
        <c:axId val="441389856"/>
      </c:barChart>
      <c:catAx>
        <c:axId val="441389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Board</a:t>
                </a:r>
                <a:r>
                  <a:rPr lang="en-US" baseline="0" dirty="0"/>
                  <a:t> Game ID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389856"/>
        <c:crosses val="autoZero"/>
        <c:auto val="1"/>
        <c:lblAlgn val="ctr"/>
        <c:lblOffset val="100"/>
        <c:noMultiLvlLbl val="0"/>
      </c:catAx>
      <c:valAx>
        <c:axId val="44138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Number</a:t>
                </a:r>
                <a:r>
                  <a:rPr lang="en-US" baseline="0" dirty="0">
                    <a:solidFill>
                      <a:schemeClr val="bg1"/>
                    </a:solidFill>
                  </a:rPr>
                  <a:t> of Ratings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389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[bgg_9_1.xlsx]type!PivotTable2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areaChart>
        <c:grouping val="stacked"/>
        <c:varyColors val="0"/>
        <c:ser>
          <c:idx val="0"/>
          <c:order val="0"/>
          <c:tx>
            <c:strRef>
              <c:f>type!$T$5</c:f>
              <c:strCache>
                <c:ptCount val="1"/>
                <c:pt idx="0">
                  <c:v>Sum of AbstractGames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type!$S$6:$S$194</c:f>
              <c:strCache>
                <c:ptCount val="188"/>
                <c:pt idx="0">
                  <c:v>-3500</c:v>
                </c:pt>
                <c:pt idx="1">
                  <c:v>-3000</c:v>
                </c:pt>
                <c:pt idx="2">
                  <c:v>-2200</c:v>
                </c:pt>
                <c:pt idx="3">
                  <c:v>-2000</c:v>
                </c:pt>
                <c:pt idx="4">
                  <c:v>-1400</c:v>
                </c:pt>
                <c:pt idx="5">
                  <c:v>-1300</c:v>
                </c:pt>
                <c:pt idx="6">
                  <c:v>-350</c:v>
                </c:pt>
                <c:pt idx="7">
                  <c:v>-200</c:v>
                </c:pt>
                <c:pt idx="8">
                  <c:v>0</c:v>
                </c:pt>
                <c:pt idx="9">
                  <c:v>400</c:v>
                </c:pt>
                <c:pt idx="10">
                  <c:v>500</c:v>
                </c:pt>
                <c:pt idx="11">
                  <c:v>550</c:v>
                </c:pt>
                <c:pt idx="12">
                  <c:v>700</c:v>
                </c:pt>
                <c:pt idx="13">
                  <c:v>762</c:v>
                </c:pt>
                <c:pt idx="14">
                  <c:v>1000</c:v>
                </c:pt>
                <c:pt idx="15">
                  <c:v>1125</c:v>
                </c:pt>
                <c:pt idx="16">
                  <c:v>1150</c:v>
                </c:pt>
                <c:pt idx="17">
                  <c:v>1200</c:v>
                </c:pt>
                <c:pt idx="18">
                  <c:v>1350</c:v>
                </c:pt>
                <c:pt idx="19">
                  <c:v>1375</c:v>
                </c:pt>
                <c:pt idx="20">
                  <c:v>1400</c:v>
                </c:pt>
                <c:pt idx="21">
                  <c:v>1425</c:v>
                </c:pt>
                <c:pt idx="22">
                  <c:v>1430</c:v>
                </c:pt>
                <c:pt idx="23">
                  <c:v>1475</c:v>
                </c:pt>
                <c:pt idx="24">
                  <c:v>1500</c:v>
                </c:pt>
                <c:pt idx="25">
                  <c:v>1530</c:v>
                </c:pt>
                <c:pt idx="26">
                  <c:v>1534</c:v>
                </c:pt>
                <c:pt idx="27">
                  <c:v>1550</c:v>
                </c:pt>
                <c:pt idx="28">
                  <c:v>1587</c:v>
                </c:pt>
                <c:pt idx="29">
                  <c:v>1600</c:v>
                </c:pt>
                <c:pt idx="30">
                  <c:v>1630</c:v>
                </c:pt>
                <c:pt idx="31">
                  <c:v>1663</c:v>
                </c:pt>
                <c:pt idx="32">
                  <c:v>1680</c:v>
                </c:pt>
                <c:pt idx="33">
                  <c:v>1687</c:v>
                </c:pt>
                <c:pt idx="34">
                  <c:v>1700</c:v>
                </c:pt>
                <c:pt idx="35">
                  <c:v>1701</c:v>
                </c:pt>
                <c:pt idx="36">
                  <c:v>1715</c:v>
                </c:pt>
                <c:pt idx="37">
                  <c:v>1745</c:v>
                </c:pt>
                <c:pt idx="38">
                  <c:v>1750</c:v>
                </c:pt>
                <c:pt idx="39">
                  <c:v>1775</c:v>
                </c:pt>
                <c:pt idx="40">
                  <c:v>1780</c:v>
                </c:pt>
                <c:pt idx="41">
                  <c:v>1783</c:v>
                </c:pt>
                <c:pt idx="42">
                  <c:v>1784</c:v>
                </c:pt>
                <c:pt idx="43">
                  <c:v>1796</c:v>
                </c:pt>
                <c:pt idx="44">
                  <c:v>1800</c:v>
                </c:pt>
                <c:pt idx="45">
                  <c:v>1801</c:v>
                </c:pt>
                <c:pt idx="46">
                  <c:v>1802</c:v>
                </c:pt>
                <c:pt idx="47">
                  <c:v>1810</c:v>
                </c:pt>
                <c:pt idx="48">
                  <c:v>1822</c:v>
                </c:pt>
                <c:pt idx="49">
                  <c:v>1840</c:v>
                </c:pt>
                <c:pt idx="50">
                  <c:v>1842</c:v>
                </c:pt>
                <c:pt idx="51">
                  <c:v>1843</c:v>
                </c:pt>
                <c:pt idx="52">
                  <c:v>1848</c:v>
                </c:pt>
                <c:pt idx="53">
                  <c:v>1849</c:v>
                </c:pt>
                <c:pt idx="54">
                  <c:v>1850</c:v>
                </c:pt>
                <c:pt idx="55">
                  <c:v>1855</c:v>
                </c:pt>
                <c:pt idx="56">
                  <c:v>1860</c:v>
                </c:pt>
                <c:pt idx="57">
                  <c:v>1861</c:v>
                </c:pt>
                <c:pt idx="58">
                  <c:v>1869</c:v>
                </c:pt>
                <c:pt idx="59">
                  <c:v>1870</c:v>
                </c:pt>
                <c:pt idx="60">
                  <c:v>1874</c:v>
                </c:pt>
                <c:pt idx="61">
                  <c:v>1875</c:v>
                </c:pt>
                <c:pt idx="62">
                  <c:v>1876</c:v>
                </c:pt>
                <c:pt idx="63">
                  <c:v>1883</c:v>
                </c:pt>
                <c:pt idx="64">
                  <c:v>1886</c:v>
                </c:pt>
                <c:pt idx="65">
                  <c:v>1887</c:v>
                </c:pt>
                <c:pt idx="66">
                  <c:v>1888</c:v>
                </c:pt>
                <c:pt idx="67">
                  <c:v>1889</c:v>
                </c:pt>
                <c:pt idx="68">
                  <c:v>1890</c:v>
                </c:pt>
                <c:pt idx="69">
                  <c:v>1891</c:v>
                </c:pt>
                <c:pt idx="70">
                  <c:v>1892</c:v>
                </c:pt>
                <c:pt idx="71">
                  <c:v>1893</c:v>
                </c:pt>
                <c:pt idx="72">
                  <c:v>1894</c:v>
                </c:pt>
                <c:pt idx="73">
                  <c:v>1895</c:v>
                </c:pt>
                <c:pt idx="74">
                  <c:v>1896</c:v>
                </c:pt>
                <c:pt idx="75">
                  <c:v>1897</c:v>
                </c:pt>
                <c:pt idx="76">
                  <c:v>1898</c:v>
                </c:pt>
                <c:pt idx="77">
                  <c:v>1899</c:v>
                </c:pt>
                <c:pt idx="78">
                  <c:v>1900</c:v>
                </c:pt>
                <c:pt idx="79">
                  <c:v>1903</c:v>
                </c:pt>
                <c:pt idx="80">
                  <c:v>1904</c:v>
                </c:pt>
                <c:pt idx="81">
                  <c:v>1905</c:v>
                </c:pt>
                <c:pt idx="82">
                  <c:v>1906</c:v>
                </c:pt>
                <c:pt idx="83">
                  <c:v>1907</c:v>
                </c:pt>
                <c:pt idx="84">
                  <c:v>1908</c:v>
                </c:pt>
                <c:pt idx="85">
                  <c:v>1909</c:v>
                </c:pt>
                <c:pt idx="86">
                  <c:v>1910</c:v>
                </c:pt>
                <c:pt idx="87">
                  <c:v>1911</c:v>
                </c:pt>
                <c:pt idx="88">
                  <c:v>1912</c:v>
                </c:pt>
                <c:pt idx="89">
                  <c:v>1913</c:v>
                </c:pt>
                <c:pt idx="90">
                  <c:v>1915</c:v>
                </c:pt>
                <c:pt idx="91">
                  <c:v>1916</c:v>
                </c:pt>
                <c:pt idx="92">
                  <c:v>1917</c:v>
                </c:pt>
                <c:pt idx="93">
                  <c:v>1918</c:v>
                </c:pt>
                <c:pt idx="94">
                  <c:v>1919</c:v>
                </c:pt>
                <c:pt idx="95">
                  <c:v>1920</c:v>
                </c:pt>
                <c:pt idx="96">
                  <c:v>1921</c:v>
                </c:pt>
                <c:pt idx="97">
                  <c:v>1922</c:v>
                </c:pt>
                <c:pt idx="98">
                  <c:v>1924</c:v>
                </c:pt>
                <c:pt idx="99">
                  <c:v>1925</c:v>
                </c:pt>
                <c:pt idx="100">
                  <c:v>1926</c:v>
                </c:pt>
                <c:pt idx="101">
                  <c:v>1927</c:v>
                </c:pt>
                <c:pt idx="102">
                  <c:v>1928</c:v>
                </c:pt>
                <c:pt idx="103">
                  <c:v>1929</c:v>
                </c:pt>
                <c:pt idx="104">
                  <c:v>1930</c:v>
                </c:pt>
                <c:pt idx="105">
                  <c:v>1931</c:v>
                </c:pt>
                <c:pt idx="106">
                  <c:v>1932</c:v>
                </c:pt>
                <c:pt idx="107">
                  <c:v>1933</c:v>
                </c:pt>
                <c:pt idx="108">
                  <c:v>1934</c:v>
                </c:pt>
                <c:pt idx="109">
                  <c:v>1935</c:v>
                </c:pt>
                <c:pt idx="110">
                  <c:v>1936</c:v>
                </c:pt>
                <c:pt idx="111">
                  <c:v>1937</c:v>
                </c:pt>
                <c:pt idx="112">
                  <c:v>1938</c:v>
                </c:pt>
                <c:pt idx="113">
                  <c:v>1939</c:v>
                </c:pt>
                <c:pt idx="114">
                  <c:v>1940</c:v>
                </c:pt>
                <c:pt idx="115">
                  <c:v>1941</c:v>
                </c:pt>
                <c:pt idx="116">
                  <c:v>1942</c:v>
                </c:pt>
                <c:pt idx="117">
                  <c:v>1943</c:v>
                </c:pt>
                <c:pt idx="118">
                  <c:v>1944</c:v>
                </c:pt>
                <c:pt idx="119">
                  <c:v>1945</c:v>
                </c:pt>
                <c:pt idx="120">
                  <c:v>1946</c:v>
                </c:pt>
                <c:pt idx="121">
                  <c:v>1947</c:v>
                </c:pt>
                <c:pt idx="122">
                  <c:v>1948</c:v>
                </c:pt>
                <c:pt idx="123">
                  <c:v>1949</c:v>
                </c:pt>
                <c:pt idx="124">
                  <c:v>1950</c:v>
                </c:pt>
                <c:pt idx="125">
                  <c:v>1951</c:v>
                </c:pt>
                <c:pt idx="126">
                  <c:v>1952</c:v>
                </c:pt>
                <c:pt idx="127">
                  <c:v>1953</c:v>
                </c:pt>
                <c:pt idx="128">
                  <c:v>1954</c:v>
                </c:pt>
                <c:pt idx="129">
                  <c:v>1955</c:v>
                </c:pt>
                <c:pt idx="130">
                  <c:v>1956</c:v>
                </c:pt>
                <c:pt idx="131">
                  <c:v>1957</c:v>
                </c:pt>
                <c:pt idx="132">
                  <c:v>1958</c:v>
                </c:pt>
                <c:pt idx="133">
                  <c:v>1959</c:v>
                </c:pt>
                <c:pt idx="134">
                  <c:v>1960</c:v>
                </c:pt>
                <c:pt idx="135">
                  <c:v>1961</c:v>
                </c:pt>
                <c:pt idx="136">
                  <c:v>1962</c:v>
                </c:pt>
                <c:pt idx="137">
                  <c:v>1963</c:v>
                </c:pt>
                <c:pt idx="138">
                  <c:v>1964</c:v>
                </c:pt>
                <c:pt idx="139">
                  <c:v>1965</c:v>
                </c:pt>
                <c:pt idx="140">
                  <c:v>1966</c:v>
                </c:pt>
                <c:pt idx="141">
                  <c:v>1967</c:v>
                </c:pt>
                <c:pt idx="142">
                  <c:v>1968</c:v>
                </c:pt>
                <c:pt idx="143">
                  <c:v>1969</c:v>
                </c:pt>
                <c:pt idx="144">
                  <c:v>1970</c:v>
                </c:pt>
                <c:pt idx="145">
                  <c:v>1971</c:v>
                </c:pt>
                <c:pt idx="146">
                  <c:v>1972</c:v>
                </c:pt>
                <c:pt idx="147">
                  <c:v>1973</c:v>
                </c:pt>
                <c:pt idx="148">
                  <c:v>1974</c:v>
                </c:pt>
                <c:pt idx="149">
                  <c:v>1975</c:v>
                </c:pt>
                <c:pt idx="150">
                  <c:v>1976</c:v>
                </c:pt>
                <c:pt idx="151">
                  <c:v>1977</c:v>
                </c:pt>
                <c:pt idx="152">
                  <c:v>1978</c:v>
                </c:pt>
                <c:pt idx="153">
                  <c:v>1979</c:v>
                </c:pt>
                <c:pt idx="154">
                  <c:v>1980</c:v>
                </c:pt>
                <c:pt idx="155">
                  <c:v>1981</c:v>
                </c:pt>
                <c:pt idx="156">
                  <c:v>1982</c:v>
                </c:pt>
                <c:pt idx="157">
                  <c:v>1983</c:v>
                </c:pt>
                <c:pt idx="158">
                  <c:v>1984</c:v>
                </c:pt>
                <c:pt idx="159">
                  <c:v>1985</c:v>
                </c:pt>
                <c:pt idx="160">
                  <c:v>1986</c:v>
                </c:pt>
                <c:pt idx="161">
                  <c:v>1987</c:v>
                </c:pt>
                <c:pt idx="162">
                  <c:v>1988</c:v>
                </c:pt>
                <c:pt idx="163">
                  <c:v>1989</c:v>
                </c:pt>
                <c:pt idx="164">
                  <c:v>1990</c:v>
                </c:pt>
                <c:pt idx="165">
                  <c:v>1991</c:v>
                </c:pt>
                <c:pt idx="166">
                  <c:v>1992</c:v>
                </c:pt>
                <c:pt idx="167">
                  <c:v>1993</c:v>
                </c:pt>
                <c:pt idx="168">
                  <c:v>1994</c:v>
                </c:pt>
                <c:pt idx="169">
                  <c:v>1995</c:v>
                </c:pt>
                <c:pt idx="170">
                  <c:v>1996</c:v>
                </c:pt>
                <c:pt idx="171">
                  <c:v>1997</c:v>
                </c:pt>
                <c:pt idx="172">
                  <c:v>1998</c:v>
                </c:pt>
                <c:pt idx="173">
                  <c:v>1999</c:v>
                </c:pt>
                <c:pt idx="174">
                  <c:v>2000</c:v>
                </c:pt>
                <c:pt idx="175">
                  <c:v>2001</c:v>
                </c:pt>
                <c:pt idx="176">
                  <c:v>2002</c:v>
                </c:pt>
                <c:pt idx="177">
                  <c:v>2003</c:v>
                </c:pt>
                <c:pt idx="178">
                  <c:v>2004</c:v>
                </c:pt>
                <c:pt idx="179">
                  <c:v>2005</c:v>
                </c:pt>
                <c:pt idx="180">
                  <c:v>2006</c:v>
                </c:pt>
                <c:pt idx="181">
                  <c:v>2007</c:v>
                </c:pt>
                <c:pt idx="182">
                  <c:v>2008</c:v>
                </c:pt>
                <c:pt idx="183">
                  <c:v>2009</c:v>
                </c:pt>
                <c:pt idx="184">
                  <c:v>2011</c:v>
                </c:pt>
                <c:pt idx="185">
                  <c:v>2012</c:v>
                </c:pt>
                <c:pt idx="186">
                  <c:v>2016</c:v>
                </c:pt>
                <c:pt idx="187">
                  <c:v>2017</c:v>
                </c:pt>
              </c:strCache>
            </c:strRef>
          </c:cat>
          <c:val>
            <c:numRef>
              <c:f>type!$T$6:$T$194</c:f>
              <c:numCache>
                <c:formatCode>General</c:formatCode>
                <c:ptCount val="188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57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2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1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2</c:v>
                </c:pt>
                <c:pt idx="72">
                  <c:v>0</c:v>
                </c:pt>
                <c:pt idx="73">
                  <c:v>1</c:v>
                </c:pt>
                <c:pt idx="74">
                  <c:v>0</c:v>
                </c:pt>
                <c:pt idx="75">
                  <c:v>0</c:v>
                </c:pt>
                <c:pt idx="76">
                  <c:v>2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0</c:v>
                </c:pt>
                <c:pt idx="89">
                  <c:v>0</c:v>
                </c:pt>
                <c:pt idx="90">
                  <c:v>2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2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2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</c:v>
                </c:pt>
                <c:pt idx="112">
                  <c:v>3</c:v>
                </c:pt>
                <c:pt idx="113">
                  <c:v>1</c:v>
                </c:pt>
                <c:pt idx="114">
                  <c:v>2</c:v>
                </c:pt>
                <c:pt idx="115">
                  <c:v>0</c:v>
                </c:pt>
                <c:pt idx="116">
                  <c:v>1</c:v>
                </c:pt>
                <c:pt idx="117">
                  <c:v>0</c:v>
                </c:pt>
                <c:pt idx="118">
                  <c:v>1</c:v>
                </c:pt>
                <c:pt idx="119">
                  <c:v>2</c:v>
                </c:pt>
                <c:pt idx="120">
                  <c:v>0</c:v>
                </c:pt>
                <c:pt idx="121">
                  <c:v>1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</c:v>
                </c:pt>
                <c:pt idx="127">
                  <c:v>0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0</c:v>
                </c:pt>
                <c:pt idx="132">
                  <c:v>1</c:v>
                </c:pt>
                <c:pt idx="133">
                  <c:v>0</c:v>
                </c:pt>
                <c:pt idx="134">
                  <c:v>6</c:v>
                </c:pt>
                <c:pt idx="135">
                  <c:v>3</c:v>
                </c:pt>
                <c:pt idx="136">
                  <c:v>8</c:v>
                </c:pt>
                <c:pt idx="137">
                  <c:v>4</c:v>
                </c:pt>
                <c:pt idx="138">
                  <c:v>11</c:v>
                </c:pt>
                <c:pt idx="139">
                  <c:v>12</c:v>
                </c:pt>
                <c:pt idx="140">
                  <c:v>5</c:v>
                </c:pt>
                <c:pt idx="141">
                  <c:v>14</c:v>
                </c:pt>
                <c:pt idx="142">
                  <c:v>12</c:v>
                </c:pt>
                <c:pt idx="143">
                  <c:v>14</c:v>
                </c:pt>
                <c:pt idx="144">
                  <c:v>20</c:v>
                </c:pt>
                <c:pt idx="145">
                  <c:v>12</c:v>
                </c:pt>
                <c:pt idx="146">
                  <c:v>20</c:v>
                </c:pt>
                <c:pt idx="147">
                  <c:v>21</c:v>
                </c:pt>
                <c:pt idx="148">
                  <c:v>26</c:v>
                </c:pt>
                <c:pt idx="149">
                  <c:v>39</c:v>
                </c:pt>
                <c:pt idx="150">
                  <c:v>20</c:v>
                </c:pt>
                <c:pt idx="151">
                  <c:v>33</c:v>
                </c:pt>
                <c:pt idx="152">
                  <c:v>24</c:v>
                </c:pt>
                <c:pt idx="153">
                  <c:v>30</c:v>
                </c:pt>
                <c:pt idx="154">
                  <c:v>25</c:v>
                </c:pt>
                <c:pt idx="155">
                  <c:v>26</c:v>
                </c:pt>
                <c:pt idx="156">
                  <c:v>33</c:v>
                </c:pt>
                <c:pt idx="157">
                  <c:v>31</c:v>
                </c:pt>
                <c:pt idx="158">
                  <c:v>26</c:v>
                </c:pt>
                <c:pt idx="159">
                  <c:v>29</c:v>
                </c:pt>
                <c:pt idx="160">
                  <c:v>34</c:v>
                </c:pt>
                <c:pt idx="161">
                  <c:v>32</c:v>
                </c:pt>
                <c:pt idx="162">
                  <c:v>23</c:v>
                </c:pt>
                <c:pt idx="163">
                  <c:v>20</c:v>
                </c:pt>
                <c:pt idx="164">
                  <c:v>20</c:v>
                </c:pt>
                <c:pt idx="165">
                  <c:v>21</c:v>
                </c:pt>
                <c:pt idx="166">
                  <c:v>28</c:v>
                </c:pt>
                <c:pt idx="167">
                  <c:v>36</c:v>
                </c:pt>
                <c:pt idx="168">
                  <c:v>36</c:v>
                </c:pt>
                <c:pt idx="169">
                  <c:v>27</c:v>
                </c:pt>
                <c:pt idx="170">
                  <c:v>26</c:v>
                </c:pt>
                <c:pt idx="171">
                  <c:v>41</c:v>
                </c:pt>
                <c:pt idx="172">
                  <c:v>48</c:v>
                </c:pt>
                <c:pt idx="173">
                  <c:v>48</c:v>
                </c:pt>
                <c:pt idx="174">
                  <c:v>40</c:v>
                </c:pt>
                <c:pt idx="175">
                  <c:v>66</c:v>
                </c:pt>
                <c:pt idx="176">
                  <c:v>60</c:v>
                </c:pt>
                <c:pt idx="177">
                  <c:v>70</c:v>
                </c:pt>
                <c:pt idx="178">
                  <c:v>48</c:v>
                </c:pt>
                <c:pt idx="179">
                  <c:v>4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27-4FEB-8C39-FCD84D90182A}"/>
            </c:ext>
          </c:extLst>
        </c:ser>
        <c:ser>
          <c:idx val="1"/>
          <c:order val="1"/>
          <c:tx>
            <c:strRef>
              <c:f>type!$U$5</c:f>
              <c:strCache>
                <c:ptCount val="1"/>
                <c:pt idx="0">
                  <c:v>Sum of Children'sGames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type!$S$6:$S$194</c:f>
              <c:strCache>
                <c:ptCount val="188"/>
                <c:pt idx="0">
                  <c:v>-3500</c:v>
                </c:pt>
                <c:pt idx="1">
                  <c:v>-3000</c:v>
                </c:pt>
                <c:pt idx="2">
                  <c:v>-2200</c:v>
                </c:pt>
                <c:pt idx="3">
                  <c:v>-2000</c:v>
                </c:pt>
                <c:pt idx="4">
                  <c:v>-1400</c:v>
                </c:pt>
                <c:pt idx="5">
                  <c:v>-1300</c:v>
                </c:pt>
                <c:pt idx="6">
                  <c:v>-350</c:v>
                </c:pt>
                <c:pt idx="7">
                  <c:v>-200</c:v>
                </c:pt>
                <c:pt idx="8">
                  <c:v>0</c:v>
                </c:pt>
                <c:pt idx="9">
                  <c:v>400</c:v>
                </c:pt>
                <c:pt idx="10">
                  <c:v>500</c:v>
                </c:pt>
                <c:pt idx="11">
                  <c:v>550</c:v>
                </c:pt>
                <c:pt idx="12">
                  <c:v>700</c:v>
                </c:pt>
                <c:pt idx="13">
                  <c:v>762</c:v>
                </c:pt>
                <c:pt idx="14">
                  <c:v>1000</c:v>
                </c:pt>
                <c:pt idx="15">
                  <c:v>1125</c:v>
                </c:pt>
                <c:pt idx="16">
                  <c:v>1150</c:v>
                </c:pt>
                <c:pt idx="17">
                  <c:v>1200</c:v>
                </c:pt>
                <c:pt idx="18">
                  <c:v>1350</c:v>
                </c:pt>
                <c:pt idx="19">
                  <c:v>1375</c:v>
                </c:pt>
                <c:pt idx="20">
                  <c:v>1400</c:v>
                </c:pt>
                <c:pt idx="21">
                  <c:v>1425</c:v>
                </c:pt>
                <c:pt idx="22">
                  <c:v>1430</c:v>
                </c:pt>
                <c:pt idx="23">
                  <c:v>1475</c:v>
                </c:pt>
                <c:pt idx="24">
                  <c:v>1500</c:v>
                </c:pt>
                <c:pt idx="25">
                  <c:v>1530</c:v>
                </c:pt>
                <c:pt idx="26">
                  <c:v>1534</c:v>
                </c:pt>
                <c:pt idx="27">
                  <c:v>1550</c:v>
                </c:pt>
                <c:pt idx="28">
                  <c:v>1587</c:v>
                </c:pt>
                <c:pt idx="29">
                  <c:v>1600</c:v>
                </c:pt>
                <c:pt idx="30">
                  <c:v>1630</c:v>
                </c:pt>
                <c:pt idx="31">
                  <c:v>1663</c:v>
                </c:pt>
                <c:pt idx="32">
                  <c:v>1680</c:v>
                </c:pt>
                <c:pt idx="33">
                  <c:v>1687</c:v>
                </c:pt>
                <c:pt idx="34">
                  <c:v>1700</c:v>
                </c:pt>
                <c:pt idx="35">
                  <c:v>1701</c:v>
                </c:pt>
                <c:pt idx="36">
                  <c:v>1715</c:v>
                </c:pt>
                <c:pt idx="37">
                  <c:v>1745</c:v>
                </c:pt>
                <c:pt idx="38">
                  <c:v>1750</c:v>
                </c:pt>
                <c:pt idx="39">
                  <c:v>1775</c:v>
                </c:pt>
                <c:pt idx="40">
                  <c:v>1780</c:v>
                </c:pt>
                <c:pt idx="41">
                  <c:v>1783</c:v>
                </c:pt>
                <c:pt idx="42">
                  <c:v>1784</c:v>
                </c:pt>
                <c:pt idx="43">
                  <c:v>1796</c:v>
                </c:pt>
                <c:pt idx="44">
                  <c:v>1800</c:v>
                </c:pt>
                <c:pt idx="45">
                  <c:v>1801</c:v>
                </c:pt>
                <c:pt idx="46">
                  <c:v>1802</c:v>
                </c:pt>
                <c:pt idx="47">
                  <c:v>1810</c:v>
                </c:pt>
                <c:pt idx="48">
                  <c:v>1822</c:v>
                </c:pt>
                <c:pt idx="49">
                  <c:v>1840</c:v>
                </c:pt>
                <c:pt idx="50">
                  <c:v>1842</c:v>
                </c:pt>
                <c:pt idx="51">
                  <c:v>1843</c:v>
                </c:pt>
                <c:pt idx="52">
                  <c:v>1848</c:v>
                </c:pt>
                <c:pt idx="53">
                  <c:v>1849</c:v>
                </c:pt>
                <c:pt idx="54">
                  <c:v>1850</c:v>
                </c:pt>
                <c:pt idx="55">
                  <c:v>1855</c:v>
                </c:pt>
                <c:pt idx="56">
                  <c:v>1860</c:v>
                </c:pt>
                <c:pt idx="57">
                  <c:v>1861</c:v>
                </c:pt>
                <c:pt idx="58">
                  <c:v>1869</c:v>
                </c:pt>
                <c:pt idx="59">
                  <c:v>1870</c:v>
                </c:pt>
                <c:pt idx="60">
                  <c:v>1874</c:v>
                </c:pt>
                <c:pt idx="61">
                  <c:v>1875</c:v>
                </c:pt>
                <c:pt idx="62">
                  <c:v>1876</c:v>
                </c:pt>
                <c:pt idx="63">
                  <c:v>1883</c:v>
                </c:pt>
                <c:pt idx="64">
                  <c:v>1886</c:v>
                </c:pt>
                <c:pt idx="65">
                  <c:v>1887</c:v>
                </c:pt>
                <c:pt idx="66">
                  <c:v>1888</c:v>
                </c:pt>
                <c:pt idx="67">
                  <c:v>1889</c:v>
                </c:pt>
                <c:pt idx="68">
                  <c:v>1890</c:v>
                </c:pt>
                <c:pt idx="69">
                  <c:v>1891</c:v>
                </c:pt>
                <c:pt idx="70">
                  <c:v>1892</c:v>
                </c:pt>
                <c:pt idx="71">
                  <c:v>1893</c:v>
                </c:pt>
                <c:pt idx="72">
                  <c:v>1894</c:v>
                </c:pt>
                <c:pt idx="73">
                  <c:v>1895</c:v>
                </c:pt>
                <c:pt idx="74">
                  <c:v>1896</c:v>
                </c:pt>
                <c:pt idx="75">
                  <c:v>1897</c:v>
                </c:pt>
                <c:pt idx="76">
                  <c:v>1898</c:v>
                </c:pt>
                <c:pt idx="77">
                  <c:v>1899</c:v>
                </c:pt>
                <c:pt idx="78">
                  <c:v>1900</c:v>
                </c:pt>
                <c:pt idx="79">
                  <c:v>1903</c:v>
                </c:pt>
                <c:pt idx="80">
                  <c:v>1904</c:v>
                </c:pt>
                <c:pt idx="81">
                  <c:v>1905</c:v>
                </c:pt>
                <c:pt idx="82">
                  <c:v>1906</c:v>
                </c:pt>
                <c:pt idx="83">
                  <c:v>1907</c:v>
                </c:pt>
                <c:pt idx="84">
                  <c:v>1908</c:v>
                </c:pt>
                <c:pt idx="85">
                  <c:v>1909</c:v>
                </c:pt>
                <c:pt idx="86">
                  <c:v>1910</c:v>
                </c:pt>
                <c:pt idx="87">
                  <c:v>1911</c:v>
                </c:pt>
                <c:pt idx="88">
                  <c:v>1912</c:v>
                </c:pt>
                <c:pt idx="89">
                  <c:v>1913</c:v>
                </c:pt>
                <c:pt idx="90">
                  <c:v>1915</c:v>
                </c:pt>
                <c:pt idx="91">
                  <c:v>1916</c:v>
                </c:pt>
                <c:pt idx="92">
                  <c:v>1917</c:v>
                </c:pt>
                <c:pt idx="93">
                  <c:v>1918</c:v>
                </c:pt>
                <c:pt idx="94">
                  <c:v>1919</c:v>
                </c:pt>
                <c:pt idx="95">
                  <c:v>1920</c:v>
                </c:pt>
                <c:pt idx="96">
                  <c:v>1921</c:v>
                </c:pt>
                <c:pt idx="97">
                  <c:v>1922</c:v>
                </c:pt>
                <c:pt idx="98">
                  <c:v>1924</c:v>
                </c:pt>
                <c:pt idx="99">
                  <c:v>1925</c:v>
                </c:pt>
                <c:pt idx="100">
                  <c:v>1926</c:v>
                </c:pt>
                <c:pt idx="101">
                  <c:v>1927</c:v>
                </c:pt>
                <c:pt idx="102">
                  <c:v>1928</c:v>
                </c:pt>
                <c:pt idx="103">
                  <c:v>1929</c:v>
                </c:pt>
                <c:pt idx="104">
                  <c:v>1930</c:v>
                </c:pt>
                <c:pt idx="105">
                  <c:v>1931</c:v>
                </c:pt>
                <c:pt idx="106">
                  <c:v>1932</c:v>
                </c:pt>
                <c:pt idx="107">
                  <c:v>1933</c:v>
                </c:pt>
                <c:pt idx="108">
                  <c:v>1934</c:v>
                </c:pt>
                <c:pt idx="109">
                  <c:v>1935</c:v>
                </c:pt>
                <c:pt idx="110">
                  <c:v>1936</c:v>
                </c:pt>
                <c:pt idx="111">
                  <c:v>1937</c:v>
                </c:pt>
                <c:pt idx="112">
                  <c:v>1938</c:v>
                </c:pt>
                <c:pt idx="113">
                  <c:v>1939</c:v>
                </c:pt>
                <c:pt idx="114">
                  <c:v>1940</c:v>
                </c:pt>
                <c:pt idx="115">
                  <c:v>1941</c:v>
                </c:pt>
                <c:pt idx="116">
                  <c:v>1942</c:v>
                </c:pt>
                <c:pt idx="117">
                  <c:v>1943</c:v>
                </c:pt>
                <c:pt idx="118">
                  <c:v>1944</c:v>
                </c:pt>
                <c:pt idx="119">
                  <c:v>1945</c:v>
                </c:pt>
                <c:pt idx="120">
                  <c:v>1946</c:v>
                </c:pt>
                <c:pt idx="121">
                  <c:v>1947</c:v>
                </c:pt>
                <c:pt idx="122">
                  <c:v>1948</c:v>
                </c:pt>
                <c:pt idx="123">
                  <c:v>1949</c:v>
                </c:pt>
                <c:pt idx="124">
                  <c:v>1950</c:v>
                </c:pt>
                <c:pt idx="125">
                  <c:v>1951</c:v>
                </c:pt>
                <c:pt idx="126">
                  <c:v>1952</c:v>
                </c:pt>
                <c:pt idx="127">
                  <c:v>1953</c:v>
                </c:pt>
                <c:pt idx="128">
                  <c:v>1954</c:v>
                </c:pt>
                <c:pt idx="129">
                  <c:v>1955</c:v>
                </c:pt>
                <c:pt idx="130">
                  <c:v>1956</c:v>
                </c:pt>
                <c:pt idx="131">
                  <c:v>1957</c:v>
                </c:pt>
                <c:pt idx="132">
                  <c:v>1958</c:v>
                </c:pt>
                <c:pt idx="133">
                  <c:v>1959</c:v>
                </c:pt>
                <c:pt idx="134">
                  <c:v>1960</c:v>
                </c:pt>
                <c:pt idx="135">
                  <c:v>1961</c:v>
                </c:pt>
                <c:pt idx="136">
                  <c:v>1962</c:v>
                </c:pt>
                <c:pt idx="137">
                  <c:v>1963</c:v>
                </c:pt>
                <c:pt idx="138">
                  <c:v>1964</c:v>
                </c:pt>
                <c:pt idx="139">
                  <c:v>1965</c:v>
                </c:pt>
                <c:pt idx="140">
                  <c:v>1966</c:v>
                </c:pt>
                <c:pt idx="141">
                  <c:v>1967</c:v>
                </c:pt>
                <c:pt idx="142">
                  <c:v>1968</c:v>
                </c:pt>
                <c:pt idx="143">
                  <c:v>1969</c:v>
                </c:pt>
                <c:pt idx="144">
                  <c:v>1970</c:v>
                </c:pt>
                <c:pt idx="145">
                  <c:v>1971</c:v>
                </c:pt>
                <c:pt idx="146">
                  <c:v>1972</c:v>
                </c:pt>
                <c:pt idx="147">
                  <c:v>1973</c:v>
                </c:pt>
                <c:pt idx="148">
                  <c:v>1974</c:v>
                </c:pt>
                <c:pt idx="149">
                  <c:v>1975</c:v>
                </c:pt>
                <c:pt idx="150">
                  <c:v>1976</c:v>
                </c:pt>
                <c:pt idx="151">
                  <c:v>1977</c:v>
                </c:pt>
                <c:pt idx="152">
                  <c:v>1978</c:v>
                </c:pt>
                <c:pt idx="153">
                  <c:v>1979</c:v>
                </c:pt>
                <c:pt idx="154">
                  <c:v>1980</c:v>
                </c:pt>
                <c:pt idx="155">
                  <c:v>1981</c:v>
                </c:pt>
                <c:pt idx="156">
                  <c:v>1982</c:v>
                </c:pt>
                <c:pt idx="157">
                  <c:v>1983</c:v>
                </c:pt>
                <c:pt idx="158">
                  <c:v>1984</c:v>
                </c:pt>
                <c:pt idx="159">
                  <c:v>1985</c:v>
                </c:pt>
                <c:pt idx="160">
                  <c:v>1986</c:v>
                </c:pt>
                <c:pt idx="161">
                  <c:v>1987</c:v>
                </c:pt>
                <c:pt idx="162">
                  <c:v>1988</c:v>
                </c:pt>
                <c:pt idx="163">
                  <c:v>1989</c:v>
                </c:pt>
                <c:pt idx="164">
                  <c:v>1990</c:v>
                </c:pt>
                <c:pt idx="165">
                  <c:v>1991</c:v>
                </c:pt>
                <c:pt idx="166">
                  <c:v>1992</c:v>
                </c:pt>
                <c:pt idx="167">
                  <c:v>1993</c:v>
                </c:pt>
                <c:pt idx="168">
                  <c:v>1994</c:v>
                </c:pt>
                <c:pt idx="169">
                  <c:v>1995</c:v>
                </c:pt>
                <c:pt idx="170">
                  <c:v>1996</c:v>
                </c:pt>
                <c:pt idx="171">
                  <c:v>1997</c:v>
                </c:pt>
                <c:pt idx="172">
                  <c:v>1998</c:v>
                </c:pt>
                <c:pt idx="173">
                  <c:v>1999</c:v>
                </c:pt>
                <c:pt idx="174">
                  <c:v>2000</c:v>
                </c:pt>
                <c:pt idx="175">
                  <c:v>2001</c:v>
                </c:pt>
                <c:pt idx="176">
                  <c:v>2002</c:v>
                </c:pt>
                <c:pt idx="177">
                  <c:v>2003</c:v>
                </c:pt>
                <c:pt idx="178">
                  <c:v>2004</c:v>
                </c:pt>
                <c:pt idx="179">
                  <c:v>2005</c:v>
                </c:pt>
                <c:pt idx="180">
                  <c:v>2006</c:v>
                </c:pt>
                <c:pt idx="181">
                  <c:v>2007</c:v>
                </c:pt>
                <c:pt idx="182">
                  <c:v>2008</c:v>
                </c:pt>
                <c:pt idx="183">
                  <c:v>2009</c:v>
                </c:pt>
                <c:pt idx="184">
                  <c:v>2011</c:v>
                </c:pt>
                <c:pt idx="185">
                  <c:v>2012</c:v>
                </c:pt>
                <c:pt idx="186">
                  <c:v>2016</c:v>
                </c:pt>
                <c:pt idx="187">
                  <c:v>2017</c:v>
                </c:pt>
              </c:strCache>
            </c:strRef>
          </c:cat>
          <c:val>
            <c:numRef>
              <c:f>type!$U$6:$U$194</c:f>
              <c:numCache>
                <c:formatCode>General</c:formatCode>
                <c:ptCount val="18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35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1</c:v>
                </c:pt>
                <c:pt idx="58">
                  <c:v>0</c:v>
                </c:pt>
                <c:pt idx="59">
                  <c:v>0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2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1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</c:v>
                </c:pt>
                <c:pt idx="90">
                  <c:v>0</c:v>
                </c:pt>
                <c:pt idx="91">
                  <c:v>1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1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2</c:v>
                </c:pt>
                <c:pt idx="102">
                  <c:v>0</c:v>
                </c:pt>
                <c:pt idx="103">
                  <c:v>1</c:v>
                </c:pt>
                <c:pt idx="104">
                  <c:v>0</c:v>
                </c:pt>
                <c:pt idx="105">
                  <c:v>1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2</c:v>
                </c:pt>
                <c:pt idx="110">
                  <c:v>1</c:v>
                </c:pt>
                <c:pt idx="111">
                  <c:v>2</c:v>
                </c:pt>
                <c:pt idx="112">
                  <c:v>2</c:v>
                </c:pt>
                <c:pt idx="113">
                  <c:v>0</c:v>
                </c:pt>
                <c:pt idx="114">
                  <c:v>5</c:v>
                </c:pt>
                <c:pt idx="115">
                  <c:v>0</c:v>
                </c:pt>
                <c:pt idx="116">
                  <c:v>0</c:v>
                </c:pt>
                <c:pt idx="117">
                  <c:v>1</c:v>
                </c:pt>
                <c:pt idx="118">
                  <c:v>0</c:v>
                </c:pt>
                <c:pt idx="119">
                  <c:v>0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2</c:v>
                </c:pt>
                <c:pt idx="128">
                  <c:v>1</c:v>
                </c:pt>
                <c:pt idx="129">
                  <c:v>3</c:v>
                </c:pt>
                <c:pt idx="130">
                  <c:v>5</c:v>
                </c:pt>
                <c:pt idx="131">
                  <c:v>4</c:v>
                </c:pt>
                <c:pt idx="132">
                  <c:v>3</c:v>
                </c:pt>
                <c:pt idx="133">
                  <c:v>3</c:v>
                </c:pt>
                <c:pt idx="134">
                  <c:v>6</c:v>
                </c:pt>
                <c:pt idx="135">
                  <c:v>3</c:v>
                </c:pt>
                <c:pt idx="136">
                  <c:v>6</c:v>
                </c:pt>
                <c:pt idx="137">
                  <c:v>7</c:v>
                </c:pt>
                <c:pt idx="138">
                  <c:v>10</c:v>
                </c:pt>
                <c:pt idx="139">
                  <c:v>11</c:v>
                </c:pt>
                <c:pt idx="140">
                  <c:v>7</c:v>
                </c:pt>
                <c:pt idx="141">
                  <c:v>5</c:v>
                </c:pt>
                <c:pt idx="142">
                  <c:v>19</c:v>
                </c:pt>
                <c:pt idx="143">
                  <c:v>9</c:v>
                </c:pt>
                <c:pt idx="144">
                  <c:v>12</c:v>
                </c:pt>
                <c:pt idx="145">
                  <c:v>18</c:v>
                </c:pt>
                <c:pt idx="146">
                  <c:v>13</c:v>
                </c:pt>
                <c:pt idx="147">
                  <c:v>9</c:v>
                </c:pt>
                <c:pt idx="148">
                  <c:v>11</c:v>
                </c:pt>
                <c:pt idx="149">
                  <c:v>13</c:v>
                </c:pt>
                <c:pt idx="150">
                  <c:v>18</c:v>
                </c:pt>
                <c:pt idx="151">
                  <c:v>29</c:v>
                </c:pt>
                <c:pt idx="152">
                  <c:v>20</c:v>
                </c:pt>
                <c:pt idx="153">
                  <c:v>22</c:v>
                </c:pt>
                <c:pt idx="154">
                  <c:v>16</c:v>
                </c:pt>
                <c:pt idx="155">
                  <c:v>25</c:v>
                </c:pt>
                <c:pt idx="156">
                  <c:v>20</c:v>
                </c:pt>
                <c:pt idx="157">
                  <c:v>23</c:v>
                </c:pt>
                <c:pt idx="158">
                  <c:v>21</c:v>
                </c:pt>
                <c:pt idx="159">
                  <c:v>21</c:v>
                </c:pt>
                <c:pt idx="160">
                  <c:v>31</c:v>
                </c:pt>
                <c:pt idx="161">
                  <c:v>23</c:v>
                </c:pt>
                <c:pt idx="162">
                  <c:v>32</c:v>
                </c:pt>
                <c:pt idx="163">
                  <c:v>29</c:v>
                </c:pt>
                <c:pt idx="164">
                  <c:v>29</c:v>
                </c:pt>
                <c:pt idx="165">
                  <c:v>43</c:v>
                </c:pt>
                <c:pt idx="166">
                  <c:v>49</c:v>
                </c:pt>
                <c:pt idx="167">
                  <c:v>43</c:v>
                </c:pt>
                <c:pt idx="168">
                  <c:v>42</c:v>
                </c:pt>
                <c:pt idx="169">
                  <c:v>44</c:v>
                </c:pt>
                <c:pt idx="170">
                  <c:v>49</c:v>
                </c:pt>
                <c:pt idx="171">
                  <c:v>42</c:v>
                </c:pt>
                <c:pt idx="172">
                  <c:v>45</c:v>
                </c:pt>
                <c:pt idx="173">
                  <c:v>60</c:v>
                </c:pt>
                <c:pt idx="174">
                  <c:v>63</c:v>
                </c:pt>
                <c:pt idx="175">
                  <c:v>52</c:v>
                </c:pt>
                <c:pt idx="176">
                  <c:v>75</c:v>
                </c:pt>
                <c:pt idx="177">
                  <c:v>82</c:v>
                </c:pt>
                <c:pt idx="178">
                  <c:v>52</c:v>
                </c:pt>
                <c:pt idx="179">
                  <c:v>3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27-4FEB-8C39-FCD84D90182A}"/>
            </c:ext>
          </c:extLst>
        </c:ser>
        <c:ser>
          <c:idx val="2"/>
          <c:order val="2"/>
          <c:tx>
            <c:strRef>
              <c:f>type!$V$5</c:f>
              <c:strCache>
                <c:ptCount val="1"/>
                <c:pt idx="0">
                  <c:v>Sum of CustomizableGames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type!$S$6:$S$194</c:f>
              <c:strCache>
                <c:ptCount val="188"/>
                <c:pt idx="0">
                  <c:v>-3500</c:v>
                </c:pt>
                <c:pt idx="1">
                  <c:v>-3000</c:v>
                </c:pt>
                <c:pt idx="2">
                  <c:v>-2200</c:v>
                </c:pt>
                <c:pt idx="3">
                  <c:v>-2000</c:v>
                </c:pt>
                <c:pt idx="4">
                  <c:v>-1400</c:v>
                </c:pt>
                <c:pt idx="5">
                  <c:v>-1300</c:v>
                </c:pt>
                <c:pt idx="6">
                  <c:v>-350</c:v>
                </c:pt>
                <c:pt idx="7">
                  <c:v>-200</c:v>
                </c:pt>
                <c:pt idx="8">
                  <c:v>0</c:v>
                </c:pt>
                <c:pt idx="9">
                  <c:v>400</c:v>
                </c:pt>
                <c:pt idx="10">
                  <c:v>500</c:v>
                </c:pt>
                <c:pt idx="11">
                  <c:v>550</c:v>
                </c:pt>
                <c:pt idx="12">
                  <c:v>700</c:v>
                </c:pt>
                <c:pt idx="13">
                  <c:v>762</c:v>
                </c:pt>
                <c:pt idx="14">
                  <c:v>1000</c:v>
                </c:pt>
                <c:pt idx="15">
                  <c:v>1125</c:v>
                </c:pt>
                <c:pt idx="16">
                  <c:v>1150</c:v>
                </c:pt>
                <c:pt idx="17">
                  <c:v>1200</c:v>
                </c:pt>
                <c:pt idx="18">
                  <c:v>1350</c:v>
                </c:pt>
                <c:pt idx="19">
                  <c:v>1375</c:v>
                </c:pt>
                <c:pt idx="20">
                  <c:v>1400</c:v>
                </c:pt>
                <c:pt idx="21">
                  <c:v>1425</c:v>
                </c:pt>
                <c:pt idx="22">
                  <c:v>1430</c:v>
                </c:pt>
                <c:pt idx="23">
                  <c:v>1475</c:v>
                </c:pt>
                <c:pt idx="24">
                  <c:v>1500</c:v>
                </c:pt>
                <c:pt idx="25">
                  <c:v>1530</c:v>
                </c:pt>
                <c:pt idx="26">
                  <c:v>1534</c:v>
                </c:pt>
                <c:pt idx="27">
                  <c:v>1550</c:v>
                </c:pt>
                <c:pt idx="28">
                  <c:v>1587</c:v>
                </c:pt>
                <c:pt idx="29">
                  <c:v>1600</c:v>
                </c:pt>
                <c:pt idx="30">
                  <c:v>1630</c:v>
                </c:pt>
                <c:pt idx="31">
                  <c:v>1663</c:v>
                </c:pt>
                <c:pt idx="32">
                  <c:v>1680</c:v>
                </c:pt>
                <c:pt idx="33">
                  <c:v>1687</c:v>
                </c:pt>
                <c:pt idx="34">
                  <c:v>1700</c:v>
                </c:pt>
                <c:pt idx="35">
                  <c:v>1701</c:v>
                </c:pt>
                <c:pt idx="36">
                  <c:v>1715</c:v>
                </c:pt>
                <c:pt idx="37">
                  <c:v>1745</c:v>
                </c:pt>
                <c:pt idx="38">
                  <c:v>1750</c:v>
                </c:pt>
                <c:pt idx="39">
                  <c:v>1775</c:v>
                </c:pt>
                <c:pt idx="40">
                  <c:v>1780</c:v>
                </c:pt>
                <c:pt idx="41">
                  <c:v>1783</c:v>
                </c:pt>
                <c:pt idx="42">
                  <c:v>1784</c:v>
                </c:pt>
                <c:pt idx="43">
                  <c:v>1796</c:v>
                </c:pt>
                <c:pt idx="44">
                  <c:v>1800</c:v>
                </c:pt>
                <c:pt idx="45">
                  <c:v>1801</c:v>
                </c:pt>
                <c:pt idx="46">
                  <c:v>1802</c:v>
                </c:pt>
                <c:pt idx="47">
                  <c:v>1810</c:v>
                </c:pt>
                <c:pt idx="48">
                  <c:v>1822</c:v>
                </c:pt>
                <c:pt idx="49">
                  <c:v>1840</c:v>
                </c:pt>
                <c:pt idx="50">
                  <c:v>1842</c:v>
                </c:pt>
                <c:pt idx="51">
                  <c:v>1843</c:v>
                </c:pt>
                <c:pt idx="52">
                  <c:v>1848</c:v>
                </c:pt>
                <c:pt idx="53">
                  <c:v>1849</c:v>
                </c:pt>
                <c:pt idx="54">
                  <c:v>1850</c:v>
                </c:pt>
                <c:pt idx="55">
                  <c:v>1855</c:v>
                </c:pt>
                <c:pt idx="56">
                  <c:v>1860</c:v>
                </c:pt>
                <c:pt idx="57">
                  <c:v>1861</c:v>
                </c:pt>
                <c:pt idx="58">
                  <c:v>1869</c:v>
                </c:pt>
                <c:pt idx="59">
                  <c:v>1870</c:v>
                </c:pt>
                <c:pt idx="60">
                  <c:v>1874</c:v>
                </c:pt>
                <c:pt idx="61">
                  <c:v>1875</c:v>
                </c:pt>
                <c:pt idx="62">
                  <c:v>1876</c:v>
                </c:pt>
                <c:pt idx="63">
                  <c:v>1883</c:v>
                </c:pt>
                <c:pt idx="64">
                  <c:v>1886</c:v>
                </c:pt>
                <c:pt idx="65">
                  <c:v>1887</c:v>
                </c:pt>
                <c:pt idx="66">
                  <c:v>1888</c:v>
                </c:pt>
                <c:pt idx="67">
                  <c:v>1889</c:v>
                </c:pt>
                <c:pt idx="68">
                  <c:v>1890</c:v>
                </c:pt>
                <c:pt idx="69">
                  <c:v>1891</c:v>
                </c:pt>
                <c:pt idx="70">
                  <c:v>1892</c:v>
                </c:pt>
                <c:pt idx="71">
                  <c:v>1893</c:v>
                </c:pt>
                <c:pt idx="72">
                  <c:v>1894</c:v>
                </c:pt>
                <c:pt idx="73">
                  <c:v>1895</c:v>
                </c:pt>
                <c:pt idx="74">
                  <c:v>1896</c:v>
                </c:pt>
                <c:pt idx="75">
                  <c:v>1897</c:v>
                </c:pt>
                <c:pt idx="76">
                  <c:v>1898</c:v>
                </c:pt>
                <c:pt idx="77">
                  <c:v>1899</c:v>
                </c:pt>
                <c:pt idx="78">
                  <c:v>1900</c:v>
                </c:pt>
                <c:pt idx="79">
                  <c:v>1903</c:v>
                </c:pt>
                <c:pt idx="80">
                  <c:v>1904</c:v>
                </c:pt>
                <c:pt idx="81">
                  <c:v>1905</c:v>
                </c:pt>
                <c:pt idx="82">
                  <c:v>1906</c:v>
                </c:pt>
                <c:pt idx="83">
                  <c:v>1907</c:v>
                </c:pt>
                <c:pt idx="84">
                  <c:v>1908</c:v>
                </c:pt>
                <c:pt idx="85">
                  <c:v>1909</c:v>
                </c:pt>
                <c:pt idx="86">
                  <c:v>1910</c:v>
                </c:pt>
                <c:pt idx="87">
                  <c:v>1911</c:v>
                </c:pt>
                <c:pt idx="88">
                  <c:v>1912</c:v>
                </c:pt>
                <c:pt idx="89">
                  <c:v>1913</c:v>
                </c:pt>
                <c:pt idx="90">
                  <c:v>1915</c:v>
                </c:pt>
                <c:pt idx="91">
                  <c:v>1916</c:v>
                </c:pt>
                <c:pt idx="92">
                  <c:v>1917</c:v>
                </c:pt>
                <c:pt idx="93">
                  <c:v>1918</c:v>
                </c:pt>
                <c:pt idx="94">
                  <c:v>1919</c:v>
                </c:pt>
                <c:pt idx="95">
                  <c:v>1920</c:v>
                </c:pt>
                <c:pt idx="96">
                  <c:v>1921</c:v>
                </c:pt>
                <c:pt idx="97">
                  <c:v>1922</c:v>
                </c:pt>
                <c:pt idx="98">
                  <c:v>1924</c:v>
                </c:pt>
                <c:pt idx="99">
                  <c:v>1925</c:v>
                </c:pt>
                <c:pt idx="100">
                  <c:v>1926</c:v>
                </c:pt>
                <c:pt idx="101">
                  <c:v>1927</c:v>
                </c:pt>
                <c:pt idx="102">
                  <c:v>1928</c:v>
                </c:pt>
                <c:pt idx="103">
                  <c:v>1929</c:v>
                </c:pt>
                <c:pt idx="104">
                  <c:v>1930</c:v>
                </c:pt>
                <c:pt idx="105">
                  <c:v>1931</c:v>
                </c:pt>
                <c:pt idx="106">
                  <c:v>1932</c:v>
                </c:pt>
                <c:pt idx="107">
                  <c:v>1933</c:v>
                </c:pt>
                <c:pt idx="108">
                  <c:v>1934</c:v>
                </c:pt>
                <c:pt idx="109">
                  <c:v>1935</c:v>
                </c:pt>
                <c:pt idx="110">
                  <c:v>1936</c:v>
                </c:pt>
                <c:pt idx="111">
                  <c:v>1937</c:v>
                </c:pt>
                <c:pt idx="112">
                  <c:v>1938</c:v>
                </c:pt>
                <c:pt idx="113">
                  <c:v>1939</c:v>
                </c:pt>
                <c:pt idx="114">
                  <c:v>1940</c:v>
                </c:pt>
                <c:pt idx="115">
                  <c:v>1941</c:v>
                </c:pt>
                <c:pt idx="116">
                  <c:v>1942</c:v>
                </c:pt>
                <c:pt idx="117">
                  <c:v>1943</c:v>
                </c:pt>
                <c:pt idx="118">
                  <c:v>1944</c:v>
                </c:pt>
                <c:pt idx="119">
                  <c:v>1945</c:v>
                </c:pt>
                <c:pt idx="120">
                  <c:v>1946</c:v>
                </c:pt>
                <c:pt idx="121">
                  <c:v>1947</c:v>
                </c:pt>
                <c:pt idx="122">
                  <c:v>1948</c:v>
                </c:pt>
                <c:pt idx="123">
                  <c:v>1949</c:v>
                </c:pt>
                <c:pt idx="124">
                  <c:v>1950</c:v>
                </c:pt>
                <c:pt idx="125">
                  <c:v>1951</c:v>
                </c:pt>
                <c:pt idx="126">
                  <c:v>1952</c:v>
                </c:pt>
                <c:pt idx="127">
                  <c:v>1953</c:v>
                </c:pt>
                <c:pt idx="128">
                  <c:v>1954</c:v>
                </c:pt>
                <c:pt idx="129">
                  <c:v>1955</c:v>
                </c:pt>
                <c:pt idx="130">
                  <c:v>1956</c:v>
                </c:pt>
                <c:pt idx="131">
                  <c:v>1957</c:v>
                </c:pt>
                <c:pt idx="132">
                  <c:v>1958</c:v>
                </c:pt>
                <c:pt idx="133">
                  <c:v>1959</c:v>
                </c:pt>
                <c:pt idx="134">
                  <c:v>1960</c:v>
                </c:pt>
                <c:pt idx="135">
                  <c:v>1961</c:v>
                </c:pt>
                <c:pt idx="136">
                  <c:v>1962</c:v>
                </c:pt>
                <c:pt idx="137">
                  <c:v>1963</c:v>
                </c:pt>
                <c:pt idx="138">
                  <c:v>1964</c:v>
                </c:pt>
                <c:pt idx="139">
                  <c:v>1965</c:v>
                </c:pt>
                <c:pt idx="140">
                  <c:v>1966</c:v>
                </c:pt>
                <c:pt idx="141">
                  <c:v>1967</c:v>
                </c:pt>
                <c:pt idx="142">
                  <c:v>1968</c:v>
                </c:pt>
                <c:pt idx="143">
                  <c:v>1969</c:v>
                </c:pt>
                <c:pt idx="144">
                  <c:v>1970</c:v>
                </c:pt>
                <c:pt idx="145">
                  <c:v>1971</c:v>
                </c:pt>
                <c:pt idx="146">
                  <c:v>1972</c:v>
                </c:pt>
                <c:pt idx="147">
                  <c:v>1973</c:v>
                </c:pt>
                <c:pt idx="148">
                  <c:v>1974</c:v>
                </c:pt>
                <c:pt idx="149">
                  <c:v>1975</c:v>
                </c:pt>
                <c:pt idx="150">
                  <c:v>1976</c:v>
                </c:pt>
                <c:pt idx="151">
                  <c:v>1977</c:v>
                </c:pt>
                <c:pt idx="152">
                  <c:v>1978</c:v>
                </c:pt>
                <c:pt idx="153">
                  <c:v>1979</c:v>
                </c:pt>
                <c:pt idx="154">
                  <c:v>1980</c:v>
                </c:pt>
                <c:pt idx="155">
                  <c:v>1981</c:v>
                </c:pt>
                <c:pt idx="156">
                  <c:v>1982</c:v>
                </c:pt>
                <c:pt idx="157">
                  <c:v>1983</c:v>
                </c:pt>
                <c:pt idx="158">
                  <c:v>1984</c:v>
                </c:pt>
                <c:pt idx="159">
                  <c:v>1985</c:v>
                </c:pt>
                <c:pt idx="160">
                  <c:v>1986</c:v>
                </c:pt>
                <c:pt idx="161">
                  <c:v>1987</c:v>
                </c:pt>
                <c:pt idx="162">
                  <c:v>1988</c:v>
                </c:pt>
                <c:pt idx="163">
                  <c:v>1989</c:v>
                </c:pt>
                <c:pt idx="164">
                  <c:v>1990</c:v>
                </c:pt>
                <c:pt idx="165">
                  <c:v>1991</c:v>
                </c:pt>
                <c:pt idx="166">
                  <c:v>1992</c:v>
                </c:pt>
                <c:pt idx="167">
                  <c:v>1993</c:v>
                </c:pt>
                <c:pt idx="168">
                  <c:v>1994</c:v>
                </c:pt>
                <c:pt idx="169">
                  <c:v>1995</c:v>
                </c:pt>
                <c:pt idx="170">
                  <c:v>1996</c:v>
                </c:pt>
                <c:pt idx="171">
                  <c:v>1997</c:v>
                </c:pt>
                <c:pt idx="172">
                  <c:v>1998</c:v>
                </c:pt>
                <c:pt idx="173">
                  <c:v>1999</c:v>
                </c:pt>
                <c:pt idx="174">
                  <c:v>2000</c:v>
                </c:pt>
                <c:pt idx="175">
                  <c:v>2001</c:v>
                </c:pt>
                <c:pt idx="176">
                  <c:v>2002</c:v>
                </c:pt>
                <c:pt idx="177">
                  <c:v>2003</c:v>
                </c:pt>
                <c:pt idx="178">
                  <c:v>2004</c:v>
                </c:pt>
                <c:pt idx="179">
                  <c:v>2005</c:v>
                </c:pt>
                <c:pt idx="180">
                  <c:v>2006</c:v>
                </c:pt>
                <c:pt idx="181">
                  <c:v>2007</c:v>
                </c:pt>
                <c:pt idx="182">
                  <c:v>2008</c:v>
                </c:pt>
                <c:pt idx="183">
                  <c:v>2009</c:v>
                </c:pt>
                <c:pt idx="184">
                  <c:v>2011</c:v>
                </c:pt>
                <c:pt idx="185">
                  <c:v>2012</c:v>
                </c:pt>
                <c:pt idx="186">
                  <c:v>2016</c:v>
                </c:pt>
                <c:pt idx="187">
                  <c:v>2017</c:v>
                </c:pt>
              </c:strCache>
            </c:strRef>
          </c:cat>
          <c:val>
            <c:numRef>
              <c:f>type!$V$6:$V$194</c:f>
              <c:numCache>
                <c:formatCode>General</c:formatCode>
                <c:ptCount val="18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13</c:v>
                </c:pt>
                <c:pt idx="169">
                  <c:v>33</c:v>
                </c:pt>
                <c:pt idx="170">
                  <c:v>17</c:v>
                </c:pt>
                <c:pt idx="171">
                  <c:v>11</c:v>
                </c:pt>
                <c:pt idx="172">
                  <c:v>8</c:v>
                </c:pt>
                <c:pt idx="173">
                  <c:v>11</c:v>
                </c:pt>
                <c:pt idx="174">
                  <c:v>20</c:v>
                </c:pt>
                <c:pt idx="175">
                  <c:v>16</c:v>
                </c:pt>
                <c:pt idx="176">
                  <c:v>11</c:v>
                </c:pt>
                <c:pt idx="177">
                  <c:v>20</c:v>
                </c:pt>
                <c:pt idx="178">
                  <c:v>19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27-4FEB-8C39-FCD84D90182A}"/>
            </c:ext>
          </c:extLst>
        </c:ser>
        <c:ser>
          <c:idx val="3"/>
          <c:order val="3"/>
          <c:tx>
            <c:strRef>
              <c:f>type!$W$5</c:f>
              <c:strCache>
                <c:ptCount val="1"/>
                <c:pt idx="0">
                  <c:v>Sum of FamilyGames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type!$S$6:$S$194</c:f>
              <c:strCache>
                <c:ptCount val="188"/>
                <c:pt idx="0">
                  <c:v>-3500</c:v>
                </c:pt>
                <c:pt idx="1">
                  <c:v>-3000</c:v>
                </c:pt>
                <c:pt idx="2">
                  <c:v>-2200</c:v>
                </c:pt>
                <c:pt idx="3">
                  <c:v>-2000</c:v>
                </c:pt>
                <c:pt idx="4">
                  <c:v>-1400</c:v>
                </c:pt>
                <c:pt idx="5">
                  <c:v>-1300</c:v>
                </c:pt>
                <c:pt idx="6">
                  <c:v>-350</c:v>
                </c:pt>
                <c:pt idx="7">
                  <c:v>-200</c:v>
                </c:pt>
                <c:pt idx="8">
                  <c:v>0</c:v>
                </c:pt>
                <c:pt idx="9">
                  <c:v>400</c:v>
                </c:pt>
                <c:pt idx="10">
                  <c:v>500</c:v>
                </c:pt>
                <c:pt idx="11">
                  <c:v>550</c:v>
                </c:pt>
                <c:pt idx="12">
                  <c:v>700</c:v>
                </c:pt>
                <c:pt idx="13">
                  <c:v>762</c:v>
                </c:pt>
                <c:pt idx="14">
                  <c:v>1000</c:v>
                </c:pt>
                <c:pt idx="15">
                  <c:v>1125</c:v>
                </c:pt>
                <c:pt idx="16">
                  <c:v>1150</c:v>
                </c:pt>
                <c:pt idx="17">
                  <c:v>1200</c:v>
                </c:pt>
                <c:pt idx="18">
                  <c:v>1350</c:v>
                </c:pt>
                <c:pt idx="19">
                  <c:v>1375</c:v>
                </c:pt>
                <c:pt idx="20">
                  <c:v>1400</c:v>
                </c:pt>
                <c:pt idx="21">
                  <c:v>1425</c:v>
                </c:pt>
                <c:pt idx="22">
                  <c:v>1430</c:v>
                </c:pt>
                <c:pt idx="23">
                  <c:v>1475</c:v>
                </c:pt>
                <c:pt idx="24">
                  <c:v>1500</c:v>
                </c:pt>
                <c:pt idx="25">
                  <c:v>1530</c:v>
                </c:pt>
                <c:pt idx="26">
                  <c:v>1534</c:v>
                </c:pt>
                <c:pt idx="27">
                  <c:v>1550</c:v>
                </c:pt>
                <c:pt idx="28">
                  <c:v>1587</c:v>
                </c:pt>
                <c:pt idx="29">
                  <c:v>1600</c:v>
                </c:pt>
                <c:pt idx="30">
                  <c:v>1630</c:v>
                </c:pt>
                <c:pt idx="31">
                  <c:v>1663</c:v>
                </c:pt>
                <c:pt idx="32">
                  <c:v>1680</c:v>
                </c:pt>
                <c:pt idx="33">
                  <c:v>1687</c:v>
                </c:pt>
                <c:pt idx="34">
                  <c:v>1700</c:v>
                </c:pt>
                <c:pt idx="35">
                  <c:v>1701</c:v>
                </c:pt>
                <c:pt idx="36">
                  <c:v>1715</c:v>
                </c:pt>
                <c:pt idx="37">
                  <c:v>1745</c:v>
                </c:pt>
                <c:pt idx="38">
                  <c:v>1750</c:v>
                </c:pt>
                <c:pt idx="39">
                  <c:v>1775</c:v>
                </c:pt>
                <c:pt idx="40">
                  <c:v>1780</c:v>
                </c:pt>
                <c:pt idx="41">
                  <c:v>1783</c:v>
                </c:pt>
                <c:pt idx="42">
                  <c:v>1784</c:v>
                </c:pt>
                <c:pt idx="43">
                  <c:v>1796</c:v>
                </c:pt>
                <c:pt idx="44">
                  <c:v>1800</c:v>
                </c:pt>
                <c:pt idx="45">
                  <c:v>1801</c:v>
                </c:pt>
                <c:pt idx="46">
                  <c:v>1802</c:v>
                </c:pt>
                <c:pt idx="47">
                  <c:v>1810</c:v>
                </c:pt>
                <c:pt idx="48">
                  <c:v>1822</c:v>
                </c:pt>
                <c:pt idx="49">
                  <c:v>1840</c:v>
                </c:pt>
                <c:pt idx="50">
                  <c:v>1842</c:v>
                </c:pt>
                <c:pt idx="51">
                  <c:v>1843</c:v>
                </c:pt>
                <c:pt idx="52">
                  <c:v>1848</c:v>
                </c:pt>
                <c:pt idx="53">
                  <c:v>1849</c:v>
                </c:pt>
                <c:pt idx="54">
                  <c:v>1850</c:v>
                </c:pt>
                <c:pt idx="55">
                  <c:v>1855</c:v>
                </c:pt>
                <c:pt idx="56">
                  <c:v>1860</c:v>
                </c:pt>
                <c:pt idx="57">
                  <c:v>1861</c:v>
                </c:pt>
                <c:pt idx="58">
                  <c:v>1869</c:v>
                </c:pt>
                <c:pt idx="59">
                  <c:v>1870</c:v>
                </c:pt>
                <c:pt idx="60">
                  <c:v>1874</c:v>
                </c:pt>
                <c:pt idx="61">
                  <c:v>1875</c:v>
                </c:pt>
                <c:pt idx="62">
                  <c:v>1876</c:v>
                </c:pt>
                <c:pt idx="63">
                  <c:v>1883</c:v>
                </c:pt>
                <c:pt idx="64">
                  <c:v>1886</c:v>
                </c:pt>
                <c:pt idx="65">
                  <c:v>1887</c:v>
                </c:pt>
                <c:pt idx="66">
                  <c:v>1888</c:v>
                </c:pt>
                <c:pt idx="67">
                  <c:v>1889</c:v>
                </c:pt>
                <c:pt idx="68">
                  <c:v>1890</c:v>
                </c:pt>
                <c:pt idx="69">
                  <c:v>1891</c:v>
                </c:pt>
                <c:pt idx="70">
                  <c:v>1892</c:v>
                </c:pt>
                <c:pt idx="71">
                  <c:v>1893</c:v>
                </c:pt>
                <c:pt idx="72">
                  <c:v>1894</c:v>
                </c:pt>
                <c:pt idx="73">
                  <c:v>1895</c:v>
                </c:pt>
                <c:pt idx="74">
                  <c:v>1896</c:v>
                </c:pt>
                <c:pt idx="75">
                  <c:v>1897</c:v>
                </c:pt>
                <c:pt idx="76">
                  <c:v>1898</c:v>
                </c:pt>
                <c:pt idx="77">
                  <c:v>1899</c:v>
                </c:pt>
                <c:pt idx="78">
                  <c:v>1900</c:v>
                </c:pt>
                <c:pt idx="79">
                  <c:v>1903</c:v>
                </c:pt>
                <c:pt idx="80">
                  <c:v>1904</c:v>
                </c:pt>
                <c:pt idx="81">
                  <c:v>1905</c:v>
                </c:pt>
                <c:pt idx="82">
                  <c:v>1906</c:v>
                </c:pt>
                <c:pt idx="83">
                  <c:v>1907</c:v>
                </c:pt>
                <c:pt idx="84">
                  <c:v>1908</c:v>
                </c:pt>
                <c:pt idx="85">
                  <c:v>1909</c:v>
                </c:pt>
                <c:pt idx="86">
                  <c:v>1910</c:v>
                </c:pt>
                <c:pt idx="87">
                  <c:v>1911</c:v>
                </c:pt>
                <c:pt idx="88">
                  <c:v>1912</c:v>
                </c:pt>
                <c:pt idx="89">
                  <c:v>1913</c:v>
                </c:pt>
                <c:pt idx="90">
                  <c:v>1915</c:v>
                </c:pt>
                <c:pt idx="91">
                  <c:v>1916</c:v>
                </c:pt>
                <c:pt idx="92">
                  <c:v>1917</c:v>
                </c:pt>
                <c:pt idx="93">
                  <c:v>1918</c:v>
                </c:pt>
                <c:pt idx="94">
                  <c:v>1919</c:v>
                </c:pt>
                <c:pt idx="95">
                  <c:v>1920</c:v>
                </c:pt>
                <c:pt idx="96">
                  <c:v>1921</c:v>
                </c:pt>
                <c:pt idx="97">
                  <c:v>1922</c:v>
                </c:pt>
                <c:pt idx="98">
                  <c:v>1924</c:v>
                </c:pt>
                <c:pt idx="99">
                  <c:v>1925</c:v>
                </c:pt>
                <c:pt idx="100">
                  <c:v>1926</c:v>
                </c:pt>
                <c:pt idx="101">
                  <c:v>1927</c:v>
                </c:pt>
                <c:pt idx="102">
                  <c:v>1928</c:v>
                </c:pt>
                <c:pt idx="103">
                  <c:v>1929</c:v>
                </c:pt>
                <c:pt idx="104">
                  <c:v>1930</c:v>
                </c:pt>
                <c:pt idx="105">
                  <c:v>1931</c:v>
                </c:pt>
                <c:pt idx="106">
                  <c:v>1932</c:v>
                </c:pt>
                <c:pt idx="107">
                  <c:v>1933</c:v>
                </c:pt>
                <c:pt idx="108">
                  <c:v>1934</c:v>
                </c:pt>
                <c:pt idx="109">
                  <c:v>1935</c:v>
                </c:pt>
                <c:pt idx="110">
                  <c:v>1936</c:v>
                </c:pt>
                <c:pt idx="111">
                  <c:v>1937</c:v>
                </c:pt>
                <c:pt idx="112">
                  <c:v>1938</c:v>
                </c:pt>
                <c:pt idx="113">
                  <c:v>1939</c:v>
                </c:pt>
                <c:pt idx="114">
                  <c:v>1940</c:v>
                </c:pt>
                <c:pt idx="115">
                  <c:v>1941</c:v>
                </c:pt>
                <c:pt idx="116">
                  <c:v>1942</c:v>
                </c:pt>
                <c:pt idx="117">
                  <c:v>1943</c:v>
                </c:pt>
                <c:pt idx="118">
                  <c:v>1944</c:v>
                </c:pt>
                <c:pt idx="119">
                  <c:v>1945</c:v>
                </c:pt>
                <c:pt idx="120">
                  <c:v>1946</c:v>
                </c:pt>
                <c:pt idx="121">
                  <c:v>1947</c:v>
                </c:pt>
                <c:pt idx="122">
                  <c:v>1948</c:v>
                </c:pt>
                <c:pt idx="123">
                  <c:v>1949</c:v>
                </c:pt>
                <c:pt idx="124">
                  <c:v>1950</c:v>
                </c:pt>
                <c:pt idx="125">
                  <c:v>1951</c:v>
                </c:pt>
                <c:pt idx="126">
                  <c:v>1952</c:v>
                </c:pt>
                <c:pt idx="127">
                  <c:v>1953</c:v>
                </c:pt>
                <c:pt idx="128">
                  <c:v>1954</c:v>
                </c:pt>
                <c:pt idx="129">
                  <c:v>1955</c:v>
                </c:pt>
                <c:pt idx="130">
                  <c:v>1956</c:v>
                </c:pt>
                <c:pt idx="131">
                  <c:v>1957</c:v>
                </c:pt>
                <c:pt idx="132">
                  <c:v>1958</c:v>
                </c:pt>
                <c:pt idx="133">
                  <c:v>1959</c:v>
                </c:pt>
                <c:pt idx="134">
                  <c:v>1960</c:v>
                </c:pt>
                <c:pt idx="135">
                  <c:v>1961</c:v>
                </c:pt>
                <c:pt idx="136">
                  <c:v>1962</c:v>
                </c:pt>
                <c:pt idx="137">
                  <c:v>1963</c:v>
                </c:pt>
                <c:pt idx="138">
                  <c:v>1964</c:v>
                </c:pt>
                <c:pt idx="139">
                  <c:v>1965</c:v>
                </c:pt>
                <c:pt idx="140">
                  <c:v>1966</c:v>
                </c:pt>
                <c:pt idx="141">
                  <c:v>1967</c:v>
                </c:pt>
                <c:pt idx="142">
                  <c:v>1968</c:v>
                </c:pt>
                <c:pt idx="143">
                  <c:v>1969</c:v>
                </c:pt>
                <c:pt idx="144">
                  <c:v>1970</c:v>
                </c:pt>
                <c:pt idx="145">
                  <c:v>1971</c:v>
                </c:pt>
                <c:pt idx="146">
                  <c:v>1972</c:v>
                </c:pt>
                <c:pt idx="147">
                  <c:v>1973</c:v>
                </c:pt>
                <c:pt idx="148">
                  <c:v>1974</c:v>
                </c:pt>
                <c:pt idx="149">
                  <c:v>1975</c:v>
                </c:pt>
                <c:pt idx="150">
                  <c:v>1976</c:v>
                </c:pt>
                <c:pt idx="151">
                  <c:v>1977</c:v>
                </c:pt>
                <c:pt idx="152">
                  <c:v>1978</c:v>
                </c:pt>
                <c:pt idx="153">
                  <c:v>1979</c:v>
                </c:pt>
                <c:pt idx="154">
                  <c:v>1980</c:v>
                </c:pt>
                <c:pt idx="155">
                  <c:v>1981</c:v>
                </c:pt>
                <c:pt idx="156">
                  <c:v>1982</c:v>
                </c:pt>
                <c:pt idx="157">
                  <c:v>1983</c:v>
                </c:pt>
                <c:pt idx="158">
                  <c:v>1984</c:v>
                </c:pt>
                <c:pt idx="159">
                  <c:v>1985</c:v>
                </c:pt>
                <c:pt idx="160">
                  <c:v>1986</c:v>
                </c:pt>
                <c:pt idx="161">
                  <c:v>1987</c:v>
                </c:pt>
                <c:pt idx="162">
                  <c:v>1988</c:v>
                </c:pt>
                <c:pt idx="163">
                  <c:v>1989</c:v>
                </c:pt>
                <c:pt idx="164">
                  <c:v>1990</c:v>
                </c:pt>
                <c:pt idx="165">
                  <c:v>1991</c:v>
                </c:pt>
                <c:pt idx="166">
                  <c:v>1992</c:v>
                </c:pt>
                <c:pt idx="167">
                  <c:v>1993</c:v>
                </c:pt>
                <c:pt idx="168">
                  <c:v>1994</c:v>
                </c:pt>
                <c:pt idx="169">
                  <c:v>1995</c:v>
                </c:pt>
                <c:pt idx="170">
                  <c:v>1996</c:v>
                </c:pt>
                <c:pt idx="171">
                  <c:v>1997</c:v>
                </c:pt>
                <c:pt idx="172">
                  <c:v>1998</c:v>
                </c:pt>
                <c:pt idx="173">
                  <c:v>1999</c:v>
                </c:pt>
                <c:pt idx="174">
                  <c:v>2000</c:v>
                </c:pt>
                <c:pt idx="175">
                  <c:v>2001</c:v>
                </c:pt>
                <c:pt idx="176">
                  <c:v>2002</c:v>
                </c:pt>
                <c:pt idx="177">
                  <c:v>2003</c:v>
                </c:pt>
                <c:pt idx="178">
                  <c:v>2004</c:v>
                </c:pt>
                <c:pt idx="179">
                  <c:v>2005</c:v>
                </c:pt>
                <c:pt idx="180">
                  <c:v>2006</c:v>
                </c:pt>
                <c:pt idx="181">
                  <c:v>2007</c:v>
                </c:pt>
                <c:pt idx="182">
                  <c:v>2008</c:v>
                </c:pt>
                <c:pt idx="183">
                  <c:v>2009</c:v>
                </c:pt>
                <c:pt idx="184">
                  <c:v>2011</c:v>
                </c:pt>
                <c:pt idx="185">
                  <c:v>2012</c:v>
                </c:pt>
                <c:pt idx="186">
                  <c:v>2016</c:v>
                </c:pt>
                <c:pt idx="187">
                  <c:v>2017</c:v>
                </c:pt>
              </c:strCache>
            </c:strRef>
          </c:cat>
          <c:val>
            <c:numRef>
              <c:f>type!$W$6:$W$194</c:f>
              <c:numCache>
                <c:formatCode>General</c:formatCode>
                <c:ptCount val="18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</c:v>
                </c:pt>
                <c:pt idx="36">
                  <c:v>0</c:v>
                </c:pt>
                <c:pt idx="37">
                  <c:v>1</c:v>
                </c:pt>
                <c:pt idx="38">
                  <c:v>0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1</c:v>
                </c:pt>
                <c:pt idx="80">
                  <c:v>1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1</c:v>
                </c:pt>
                <c:pt idx="104">
                  <c:v>2</c:v>
                </c:pt>
                <c:pt idx="105">
                  <c:v>0</c:v>
                </c:pt>
                <c:pt idx="106">
                  <c:v>1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2</c:v>
                </c:pt>
                <c:pt idx="112">
                  <c:v>3</c:v>
                </c:pt>
                <c:pt idx="113">
                  <c:v>0</c:v>
                </c:pt>
                <c:pt idx="114">
                  <c:v>2</c:v>
                </c:pt>
                <c:pt idx="115">
                  <c:v>0</c:v>
                </c:pt>
                <c:pt idx="116">
                  <c:v>0</c:v>
                </c:pt>
                <c:pt idx="117">
                  <c:v>1</c:v>
                </c:pt>
                <c:pt idx="118">
                  <c:v>1</c:v>
                </c:pt>
                <c:pt idx="119">
                  <c:v>0</c:v>
                </c:pt>
                <c:pt idx="120">
                  <c:v>0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3</c:v>
                </c:pt>
                <c:pt idx="129">
                  <c:v>1</c:v>
                </c:pt>
                <c:pt idx="130">
                  <c:v>2</c:v>
                </c:pt>
                <c:pt idx="131">
                  <c:v>0</c:v>
                </c:pt>
                <c:pt idx="132">
                  <c:v>1</c:v>
                </c:pt>
                <c:pt idx="133">
                  <c:v>1</c:v>
                </c:pt>
                <c:pt idx="134">
                  <c:v>3</c:v>
                </c:pt>
                <c:pt idx="135">
                  <c:v>1</c:v>
                </c:pt>
                <c:pt idx="136">
                  <c:v>4</c:v>
                </c:pt>
                <c:pt idx="137">
                  <c:v>1</c:v>
                </c:pt>
                <c:pt idx="138">
                  <c:v>4</c:v>
                </c:pt>
                <c:pt idx="139">
                  <c:v>4</c:v>
                </c:pt>
                <c:pt idx="140">
                  <c:v>1</c:v>
                </c:pt>
                <c:pt idx="141">
                  <c:v>3</c:v>
                </c:pt>
                <c:pt idx="142">
                  <c:v>4</c:v>
                </c:pt>
                <c:pt idx="143">
                  <c:v>0</c:v>
                </c:pt>
                <c:pt idx="144">
                  <c:v>2</c:v>
                </c:pt>
                <c:pt idx="145">
                  <c:v>3</c:v>
                </c:pt>
                <c:pt idx="146">
                  <c:v>3</c:v>
                </c:pt>
                <c:pt idx="147">
                  <c:v>6</c:v>
                </c:pt>
                <c:pt idx="148">
                  <c:v>2</c:v>
                </c:pt>
                <c:pt idx="149">
                  <c:v>7</c:v>
                </c:pt>
                <c:pt idx="150">
                  <c:v>2</c:v>
                </c:pt>
                <c:pt idx="151">
                  <c:v>10</c:v>
                </c:pt>
                <c:pt idx="152">
                  <c:v>3</c:v>
                </c:pt>
                <c:pt idx="153">
                  <c:v>7</c:v>
                </c:pt>
                <c:pt idx="154">
                  <c:v>3</c:v>
                </c:pt>
                <c:pt idx="155">
                  <c:v>5</c:v>
                </c:pt>
                <c:pt idx="156">
                  <c:v>9</c:v>
                </c:pt>
                <c:pt idx="157">
                  <c:v>4</c:v>
                </c:pt>
                <c:pt idx="158">
                  <c:v>4</c:v>
                </c:pt>
                <c:pt idx="159">
                  <c:v>6</c:v>
                </c:pt>
                <c:pt idx="160">
                  <c:v>5</c:v>
                </c:pt>
                <c:pt idx="161">
                  <c:v>8</c:v>
                </c:pt>
                <c:pt idx="162">
                  <c:v>10</c:v>
                </c:pt>
                <c:pt idx="163">
                  <c:v>6</c:v>
                </c:pt>
                <c:pt idx="164">
                  <c:v>12</c:v>
                </c:pt>
                <c:pt idx="165">
                  <c:v>7</c:v>
                </c:pt>
                <c:pt idx="166">
                  <c:v>14</c:v>
                </c:pt>
                <c:pt idx="167">
                  <c:v>12</c:v>
                </c:pt>
                <c:pt idx="168">
                  <c:v>8</c:v>
                </c:pt>
                <c:pt idx="169">
                  <c:v>20</c:v>
                </c:pt>
                <c:pt idx="170">
                  <c:v>20</c:v>
                </c:pt>
                <c:pt idx="171">
                  <c:v>20</c:v>
                </c:pt>
                <c:pt idx="172">
                  <c:v>30</c:v>
                </c:pt>
                <c:pt idx="173">
                  <c:v>31</c:v>
                </c:pt>
                <c:pt idx="174">
                  <c:v>27</c:v>
                </c:pt>
                <c:pt idx="175">
                  <c:v>37</c:v>
                </c:pt>
                <c:pt idx="176">
                  <c:v>40</c:v>
                </c:pt>
                <c:pt idx="177">
                  <c:v>46</c:v>
                </c:pt>
                <c:pt idx="178">
                  <c:v>50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0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27-4FEB-8C39-FCD84D90182A}"/>
            </c:ext>
          </c:extLst>
        </c:ser>
        <c:ser>
          <c:idx val="4"/>
          <c:order val="4"/>
          <c:tx>
            <c:strRef>
              <c:f>type!$X$5</c:f>
              <c:strCache>
                <c:ptCount val="1"/>
                <c:pt idx="0">
                  <c:v>Sum of PartyGames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type!$S$6:$S$194</c:f>
              <c:strCache>
                <c:ptCount val="188"/>
                <c:pt idx="0">
                  <c:v>-3500</c:v>
                </c:pt>
                <c:pt idx="1">
                  <c:v>-3000</c:v>
                </c:pt>
                <c:pt idx="2">
                  <c:v>-2200</c:v>
                </c:pt>
                <c:pt idx="3">
                  <c:v>-2000</c:v>
                </c:pt>
                <c:pt idx="4">
                  <c:v>-1400</c:v>
                </c:pt>
                <c:pt idx="5">
                  <c:v>-1300</c:v>
                </c:pt>
                <c:pt idx="6">
                  <c:v>-350</c:v>
                </c:pt>
                <c:pt idx="7">
                  <c:v>-200</c:v>
                </c:pt>
                <c:pt idx="8">
                  <c:v>0</c:v>
                </c:pt>
                <c:pt idx="9">
                  <c:v>400</c:v>
                </c:pt>
                <c:pt idx="10">
                  <c:v>500</c:v>
                </c:pt>
                <c:pt idx="11">
                  <c:v>550</c:v>
                </c:pt>
                <c:pt idx="12">
                  <c:v>700</c:v>
                </c:pt>
                <c:pt idx="13">
                  <c:v>762</c:v>
                </c:pt>
                <c:pt idx="14">
                  <c:v>1000</c:v>
                </c:pt>
                <c:pt idx="15">
                  <c:v>1125</c:v>
                </c:pt>
                <c:pt idx="16">
                  <c:v>1150</c:v>
                </c:pt>
                <c:pt idx="17">
                  <c:v>1200</c:v>
                </c:pt>
                <c:pt idx="18">
                  <c:v>1350</c:v>
                </c:pt>
                <c:pt idx="19">
                  <c:v>1375</c:v>
                </c:pt>
                <c:pt idx="20">
                  <c:v>1400</c:v>
                </c:pt>
                <c:pt idx="21">
                  <c:v>1425</c:v>
                </c:pt>
                <c:pt idx="22">
                  <c:v>1430</c:v>
                </c:pt>
                <c:pt idx="23">
                  <c:v>1475</c:v>
                </c:pt>
                <c:pt idx="24">
                  <c:v>1500</c:v>
                </c:pt>
                <c:pt idx="25">
                  <c:v>1530</c:v>
                </c:pt>
                <c:pt idx="26">
                  <c:v>1534</c:v>
                </c:pt>
                <c:pt idx="27">
                  <c:v>1550</c:v>
                </c:pt>
                <c:pt idx="28">
                  <c:v>1587</c:v>
                </c:pt>
                <c:pt idx="29">
                  <c:v>1600</c:v>
                </c:pt>
                <c:pt idx="30">
                  <c:v>1630</c:v>
                </c:pt>
                <c:pt idx="31">
                  <c:v>1663</c:v>
                </c:pt>
                <c:pt idx="32">
                  <c:v>1680</c:v>
                </c:pt>
                <c:pt idx="33">
                  <c:v>1687</c:v>
                </c:pt>
                <c:pt idx="34">
                  <c:v>1700</c:v>
                </c:pt>
                <c:pt idx="35">
                  <c:v>1701</c:v>
                </c:pt>
                <c:pt idx="36">
                  <c:v>1715</c:v>
                </c:pt>
                <c:pt idx="37">
                  <c:v>1745</c:v>
                </c:pt>
                <c:pt idx="38">
                  <c:v>1750</c:v>
                </c:pt>
                <c:pt idx="39">
                  <c:v>1775</c:v>
                </c:pt>
                <c:pt idx="40">
                  <c:v>1780</c:v>
                </c:pt>
                <c:pt idx="41">
                  <c:v>1783</c:v>
                </c:pt>
                <c:pt idx="42">
                  <c:v>1784</c:v>
                </c:pt>
                <c:pt idx="43">
                  <c:v>1796</c:v>
                </c:pt>
                <c:pt idx="44">
                  <c:v>1800</c:v>
                </c:pt>
                <c:pt idx="45">
                  <c:v>1801</c:v>
                </c:pt>
                <c:pt idx="46">
                  <c:v>1802</c:v>
                </c:pt>
                <c:pt idx="47">
                  <c:v>1810</c:v>
                </c:pt>
                <c:pt idx="48">
                  <c:v>1822</c:v>
                </c:pt>
                <c:pt idx="49">
                  <c:v>1840</c:v>
                </c:pt>
                <c:pt idx="50">
                  <c:v>1842</c:v>
                </c:pt>
                <c:pt idx="51">
                  <c:v>1843</c:v>
                </c:pt>
                <c:pt idx="52">
                  <c:v>1848</c:v>
                </c:pt>
                <c:pt idx="53">
                  <c:v>1849</c:v>
                </c:pt>
                <c:pt idx="54">
                  <c:v>1850</c:v>
                </c:pt>
                <c:pt idx="55">
                  <c:v>1855</c:v>
                </c:pt>
                <c:pt idx="56">
                  <c:v>1860</c:v>
                </c:pt>
                <c:pt idx="57">
                  <c:v>1861</c:v>
                </c:pt>
                <c:pt idx="58">
                  <c:v>1869</c:v>
                </c:pt>
                <c:pt idx="59">
                  <c:v>1870</c:v>
                </c:pt>
                <c:pt idx="60">
                  <c:v>1874</c:v>
                </c:pt>
                <c:pt idx="61">
                  <c:v>1875</c:v>
                </c:pt>
                <c:pt idx="62">
                  <c:v>1876</c:v>
                </c:pt>
                <c:pt idx="63">
                  <c:v>1883</c:v>
                </c:pt>
                <c:pt idx="64">
                  <c:v>1886</c:v>
                </c:pt>
                <c:pt idx="65">
                  <c:v>1887</c:v>
                </c:pt>
                <c:pt idx="66">
                  <c:v>1888</c:v>
                </c:pt>
                <c:pt idx="67">
                  <c:v>1889</c:v>
                </c:pt>
                <c:pt idx="68">
                  <c:v>1890</c:v>
                </c:pt>
                <c:pt idx="69">
                  <c:v>1891</c:v>
                </c:pt>
                <c:pt idx="70">
                  <c:v>1892</c:v>
                </c:pt>
                <c:pt idx="71">
                  <c:v>1893</c:v>
                </c:pt>
                <c:pt idx="72">
                  <c:v>1894</c:v>
                </c:pt>
                <c:pt idx="73">
                  <c:v>1895</c:v>
                </c:pt>
                <c:pt idx="74">
                  <c:v>1896</c:v>
                </c:pt>
                <c:pt idx="75">
                  <c:v>1897</c:v>
                </c:pt>
                <c:pt idx="76">
                  <c:v>1898</c:v>
                </c:pt>
                <c:pt idx="77">
                  <c:v>1899</c:v>
                </c:pt>
                <c:pt idx="78">
                  <c:v>1900</c:v>
                </c:pt>
                <c:pt idx="79">
                  <c:v>1903</c:v>
                </c:pt>
                <c:pt idx="80">
                  <c:v>1904</c:v>
                </c:pt>
                <c:pt idx="81">
                  <c:v>1905</c:v>
                </c:pt>
                <c:pt idx="82">
                  <c:v>1906</c:v>
                </c:pt>
                <c:pt idx="83">
                  <c:v>1907</c:v>
                </c:pt>
                <c:pt idx="84">
                  <c:v>1908</c:v>
                </c:pt>
                <c:pt idx="85">
                  <c:v>1909</c:v>
                </c:pt>
                <c:pt idx="86">
                  <c:v>1910</c:v>
                </c:pt>
                <c:pt idx="87">
                  <c:v>1911</c:v>
                </c:pt>
                <c:pt idx="88">
                  <c:v>1912</c:v>
                </c:pt>
                <c:pt idx="89">
                  <c:v>1913</c:v>
                </c:pt>
                <c:pt idx="90">
                  <c:v>1915</c:v>
                </c:pt>
                <c:pt idx="91">
                  <c:v>1916</c:v>
                </c:pt>
                <c:pt idx="92">
                  <c:v>1917</c:v>
                </c:pt>
                <c:pt idx="93">
                  <c:v>1918</c:v>
                </c:pt>
                <c:pt idx="94">
                  <c:v>1919</c:v>
                </c:pt>
                <c:pt idx="95">
                  <c:v>1920</c:v>
                </c:pt>
                <c:pt idx="96">
                  <c:v>1921</c:v>
                </c:pt>
                <c:pt idx="97">
                  <c:v>1922</c:v>
                </c:pt>
                <c:pt idx="98">
                  <c:v>1924</c:v>
                </c:pt>
                <c:pt idx="99">
                  <c:v>1925</c:v>
                </c:pt>
                <c:pt idx="100">
                  <c:v>1926</c:v>
                </c:pt>
                <c:pt idx="101">
                  <c:v>1927</c:v>
                </c:pt>
                <c:pt idx="102">
                  <c:v>1928</c:v>
                </c:pt>
                <c:pt idx="103">
                  <c:v>1929</c:v>
                </c:pt>
                <c:pt idx="104">
                  <c:v>1930</c:v>
                </c:pt>
                <c:pt idx="105">
                  <c:v>1931</c:v>
                </c:pt>
                <c:pt idx="106">
                  <c:v>1932</c:v>
                </c:pt>
                <c:pt idx="107">
                  <c:v>1933</c:v>
                </c:pt>
                <c:pt idx="108">
                  <c:v>1934</c:v>
                </c:pt>
                <c:pt idx="109">
                  <c:v>1935</c:v>
                </c:pt>
                <c:pt idx="110">
                  <c:v>1936</c:v>
                </c:pt>
                <c:pt idx="111">
                  <c:v>1937</c:v>
                </c:pt>
                <c:pt idx="112">
                  <c:v>1938</c:v>
                </c:pt>
                <c:pt idx="113">
                  <c:v>1939</c:v>
                </c:pt>
                <c:pt idx="114">
                  <c:v>1940</c:v>
                </c:pt>
                <c:pt idx="115">
                  <c:v>1941</c:v>
                </c:pt>
                <c:pt idx="116">
                  <c:v>1942</c:v>
                </c:pt>
                <c:pt idx="117">
                  <c:v>1943</c:v>
                </c:pt>
                <c:pt idx="118">
                  <c:v>1944</c:v>
                </c:pt>
                <c:pt idx="119">
                  <c:v>1945</c:v>
                </c:pt>
                <c:pt idx="120">
                  <c:v>1946</c:v>
                </c:pt>
                <c:pt idx="121">
                  <c:v>1947</c:v>
                </c:pt>
                <c:pt idx="122">
                  <c:v>1948</c:v>
                </c:pt>
                <c:pt idx="123">
                  <c:v>1949</c:v>
                </c:pt>
                <c:pt idx="124">
                  <c:v>1950</c:v>
                </c:pt>
                <c:pt idx="125">
                  <c:v>1951</c:v>
                </c:pt>
                <c:pt idx="126">
                  <c:v>1952</c:v>
                </c:pt>
                <c:pt idx="127">
                  <c:v>1953</c:v>
                </c:pt>
                <c:pt idx="128">
                  <c:v>1954</c:v>
                </c:pt>
                <c:pt idx="129">
                  <c:v>1955</c:v>
                </c:pt>
                <c:pt idx="130">
                  <c:v>1956</c:v>
                </c:pt>
                <c:pt idx="131">
                  <c:v>1957</c:v>
                </c:pt>
                <c:pt idx="132">
                  <c:v>1958</c:v>
                </c:pt>
                <c:pt idx="133">
                  <c:v>1959</c:v>
                </c:pt>
                <c:pt idx="134">
                  <c:v>1960</c:v>
                </c:pt>
                <c:pt idx="135">
                  <c:v>1961</c:v>
                </c:pt>
                <c:pt idx="136">
                  <c:v>1962</c:v>
                </c:pt>
                <c:pt idx="137">
                  <c:v>1963</c:v>
                </c:pt>
                <c:pt idx="138">
                  <c:v>1964</c:v>
                </c:pt>
                <c:pt idx="139">
                  <c:v>1965</c:v>
                </c:pt>
                <c:pt idx="140">
                  <c:v>1966</c:v>
                </c:pt>
                <c:pt idx="141">
                  <c:v>1967</c:v>
                </c:pt>
                <c:pt idx="142">
                  <c:v>1968</c:v>
                </c:pt>
                <c:pt idx="143">
                  <c:v>1969</c:v>
                </c:pt>
                <c:pt idx="144">
                  <c:v>1970</c:v>
                </c:pt>
                <c:pt idx="145">
                  <c:v>1971</c:v>
                </c:pt>
                <c:pt idx="146">
                  <c:v>1972</c:v>
                </c:pt>
                <c:pt idx="147">
                  <c:v>1973</c:v>
                </c:pt>
                <c:pt idx="148">
                  <c:v>1974</c:v>
                </c:pt>
                <c:pt idx="149">
                  <c:v>1975</c:v>
                </c:pt>
                <c:pt idx="150">
                  <c:v>1976</c:v>
                </c:pt>
                <c:pt idx="151">
                  <c:v>1977</c:v>
                </c:pt>
                <c:pt idx="152">
                  <c:v>1978</c:v>
                </c:pt>
                <c:pt idx="153">
                  <c:v>1979</c:v>
                </c:pt>
                <c:pt idx="154">
                  <c:v>1980</c:v>
                </c:pt>
                <c:pt idx="155">
                  <c:v>1981</c:v>
                </c:pt>
                <c:pt idx="156">
                  <c:v>1982</c:v>
                </c:pt>
                <c:pt idx="157">
                  <c:v>1983</c:v>
                </c:pt>
                <c:pt idx="158">
                  <c:v>1984</c:v>
                </c:pt>
                <c:pt idx="159">
                  <c:v>1985</c:v>
                </c:pt>
                <c:pt idx="160">
                  <c:v>1986</c:v>
                </c:pt>
                <c:pt idx="161">
                  <c:v>1987</c:v>
                </c:pt>
                <c:pt idx="162">
                  <c:v>1988</c:v>
                </c:pt>
                <c:pt idx="163">
                  <c:v>1989</c:v>
                </c:pt>
                <c:pt idx="164">
                  <c:v>1990</c:v>
                </c:pt>
                <c:pt idx="165">
                  <c:v>1991</c:v>
                </c:pt>
                <c:pt idx="166">
                  <c:v>1992</c:v>
                </c:pt>
                <c:pt idx="167">
                  <c:v>1993</c:v>
                </c:pt>
                <c:pt idx="168">
                  <c:v>1994</c:v>
                </c:pt>
                <c:pt idx="169">
                  <c:v>1995</c:v>
                </c:pt>
                <c:pt idx="170">
                  <c:v>1996</c:v>
                </c:pt>
                <c:pt idx="171">
                  <c:v>1997</c:v>
                </c:pt>
                <c:pt idx="172">
                  <c:v>1998</c:v>
                </c:pt>
                <c:pt idx="173">
                  <c:v>1999</c:v>
                </c:pt>
                <c:pt idx="174">
                  <c:v>2000</c:v>
                </c:pt>
                <c:pt idx="175">
                  <c:v>2001</c:v>
                </c:pt>
                <c:pt idx="176">
                  <c:v>2002</c:v>
                </c:pt>
                <c:pt idx="177">
                  <c:v>2003</c:v>
                </c:pt>
                <c:pt idx="178">
                  <c:v>2004</c:v>
                </c:pt>
                <c:pt idx="179">
                  <c:v>2005</c:v>
                </c:pt>
                <c:pt idx="180">
                  <c:v>2006</c:v>
                </c:pt>
                <c:pt idx="181">
                  <c:v>2007</c:v>
                </c:pt>
                <c:pt idx="182">
                  <c:v>2008</c:v>
                </c:pt>
                <c:pt idx="183">
                  <c:v>2009</c:v>
                </c:pt>
                <c:pt idx="184">
                  <c:v>2011</c:v>
                </c:pt>
                <c:pt idx="185">
                  <c:v>2012</c:v>
                </c:pt>
                <c:pt idx="186">
                  <c:v>2016</c:v>
                </c:pt>
                <c:pt idx="187">
                  <c:v>2017</c:v>
                </c:pt>
              </c:strCache>
            </c:strRef>
          </c:cat>
          <c:val>
            <c:numRef>
              <c:f>type!$X$6:$X$194</c:f>
              <c:numCache>
                <c:formatCode>General</c:formatCode>
                <c:ptCount val="18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1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1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1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1</c:v>
                </c:pt>
                <c:pt idx="139">
                  <c:v>0</c:v>
                </c:pt>
                <c:pt idx="140">
                  <c:v>1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1</c:v>
                </c:pt>
                <c:pt idx="147">
                  <c:v>0</c:v>
                </c:pt>
                <c:pt idx="148">
                  <c:v>1</c:v>
                </c:pt>
                <c:pt idx="149">
                  <c:v>1</c:v>
                </c:pt>
                <c:pt idx="150">
                  <c:v>0</c:v>
                </c:pt>
                <c:pt idx="151">
                  <c:v>2</c:v>
                </c:pt>
                <c:pt idx="152">
                  <c:v>0</c:v>
                </c:pt>
                <c:pt idx="153">
                  <c:v>0</c:v>
                </c:pt>
                <c:pt idx="154">
                  <c:v>1</c:v>
                </c:pt>
                <c:pt idx="155">
                  <c:v>2</c:v>
                </c:pt>
                <c:pt idx="156">
                  <c:v>1</c:v>
                </c:pt>
                <c:pt idx="157">
                  <c:v>2</c:v>
                </c:pt>
                <c:pt idx="158">
                  <c:v>2</c:v>
                </c:pt>
                <c:pt idx="159">
                  <c:v>1</c:v>
                </c:pt>
                <c:pt idx="160">
                  <c:v>3</c:v>
                </c:pt>
                <c:pt idx="161">
                  <c:v>2</c:v>
                </c:pt>
                <c:pt idx="162">
                  <c:v>3</c:v>
                </c:pt>
                <c:pt idx="163">
                  <c:v>6</c:v>
                </c:pt>
                <c:pt idx="164">
                  <c:v>6</c:v>
                </c:pt>
                <c:pt idx="165">
                  <c:v>3</c:v>
                </c:pt>
                <c:pt idx="166">
                  <c:v>5</c:v>
                </c:pt>
                <c:pt idx="167">
                  <c:v>4</c:v>
                </c:pt>
                <c:pt idx="168">
                  <c:v>5</c:v>
                </c:pt>
                <c:pt idx="169">
                  <c:v>5</c:v>
                </c:pt>
                <c:pt idx="170">
                  <c:v>7</c:v>
                </c:pt>
                <c:pt idx="171">
                  <c:v>8</c:v>
                </c:pt>
                <c:pt idx="172">
                  <c:v>6</c:v>
                </c:pt>
                <c:pt idx="173">
                  <c:v>6</c:v>
                </c:pt>
                <c:pt idx="174">
                  <c:v>3</c:v>
                </c:pt>
                <c:pt idx="175">
                  <c:v>5</c:v>
                </c:pt>
                <c:pt idx="176">
                  <c:v>11</c:v>
                </c:pt>
                <c:pt idx="177">
                  <c:v>13</c:v>
                </c:pt>
                <c:pt idx="178">
                  <c:v>17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27-4FEB-8C39-FCD84D90182A}"/>
            </c:ext>
          </c:extLst>
        </c:ser>
        <c:ser>
          <c:idx val="5"/>
          <c:order val="5"/>
          <c:tx>
            <c:strRef>
              <c:f>type!$Y$5</c:f>
              <c:strCache>
                <c:ptCount val="1"/>
                <c:pt idx="0">
                  <c:v>Sum of StrategyGames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type!$S$6:$S$194</c:f>
              <c:strCache>
                <c:ptCount val="188"/>
                <c:pt idx="0">
                  <c:v>-3500</c:v>
                </c:pt>
                <c:pt idx="1">
                  <c:v>-3000</c:v>
                </c:pt>
                <c:pt idx="2">
                  <c:v>-2200</c:v>
                </c:pt>
                <c:pt idx="3">
                  <c:v>-2000</c:v>
                </c:pt>
                <c:pt idx="4">
                  <c:v>-1400</c:v>
                </c:pt>
                <c:pt idx="5">
                  <c:v>-1300</c:v>
                </c:pt>
                <c:pt idx="6">
                  <c:v>-350</c:v>
                </c:pt>
                <c:pt idx="7">
                  <c:v>-200</c:v>
                </c:pt>
                <c:pt idx="8">
                  <c:v>0</c:v>
                </c:pt>
                <c:pt idx="9">
                  <c:v>400</c:v>
                </c:pt>
                <c:pt idx="10">
                  <c:v>500</c:v>
                </c:pt>
                <c:pt idx="11">
                  <c:v>550</c:v>
                </c:pt>
                <c:pt idx="12">
                  <c:v>700</c:v>
                </c:pt>
                <c:pt idx="13">
                  <c:v>762</c:v>
                </c:pt>
                <c:pt idx="14">
                  <c:v>1000</c:v>
                </c:pt>
                <c:pt idx="15">
                  <c:v>1125</c:v>
                </c:pt>
                <c:pt idx="16">
                  <c:v>1150</c:v>
                </c:pt>
                <c:pt idx="17">
                  <c:v>1200</c:v>
                </c:pt>
                <c:pt idx="18">
                  <c:v>1350</c:v>
                </c:pt>
                <c:pt idx="19">
                  <c:v>1375</c:v>
                </c:pt>
                <c:pt idx="20">
                  <c:v>1400</c:v>
                </c:pt>
                <c:pt idx="21">
                  <c:v>1425</c:v>
                </c:pt>
                <c:pt idx="22">
                  <c:v>1430</c:v>
                </c:pt>
                <c:pt idx="23">
                  <c:v>1475</c:v>
                </c:pt>
                <c:pt idx="24">
                  <c:v>1500</c:v>
                </c:pt>
                <c:pt idx="25">
                  <c:v>1530</c:v>
                </c:pt>
                <c:pt idx="26">
                  <c:v>1534</c:v>
                </c:pt>
                <c:pt idx="27">
                  <c:v>1550</c:v>
                </c:pt>
                <c:pt idx="28">
                  <c:v>1587</c:v>
                </c:pt>
                <c:pt idx="29">
                  <c:v>1600</c:v>
                </c:pt>
                <c:pt idx="30">
                  <c:v>1630</c:v>
                </c:pt>
                <c:pt idx="31">
                  <c:v>1663</c:v>
                </c:pt>
                <c:pt idx="32">
                  <c:v>1680</c:v>
                </c:pt>
                <c:pt idx="33">
                  <c:v>1687</c:v>
                </c:pt>
                <c:pt idx="34">
                  <c:v>1700</c:v>
                </c:pt>
                <c:pt idx="35">
                  <c:v>1701</c:v>
                </c:pt>
                <c:pt idx="36">
                  <c:v>1715</c:v>
                </c:pt>
                <c:pt idx="37">
                  <c:v>1745</c:v>
                </c:pt>
                <c:pt idx="38">
                  <c:v>1750</c:v>
                </c:pt>
                <c:pt idx="39">
                  <c:v>1775</c:v>
                </c:pt>
                <c:pt idx="40">
                  <c:v>1780</c:v>
                </c:pt>
                <c:pt idx="41">
                  <c:v>1783</c:v>
                </c:pt>
                <c:pt idx="42">
                  <c:v>1784</c:v>
                </c:pt>
                <c:pt idx="43">
                  <c:v>1796</c:v>
                </c:pt>
                <c:pt idx="44">
                  <c:v>1800</c:v>
                </c:pt>
                <c:pt idx="45">
                  <c:v>1801</c:v>
                </c:pt>
                <c:pt idx="46">
                  <c:v>1802</c:v>
                </c:pt>
                <c:pt idx="47">
                  <c:v>1810</c:v>
                </c:pt>
                <c:pt idx="48">
                  <c:v>1822</c:v>
                </c:pt>
                <c:pt idx="49">
                  <c:v>1840</c:v>
                </c:pt>
                <c:pt idx="50">
                  <c:v>1842</c:v>
                </c:pt>
                <c:pt idx="51">
                  <c:v>1843</c:v>
                </c:pt>
                <c:pt idx="52">
                  <c:v>1848</c:v>
                </c:pt>
                <c:pt idx="53">
                  <c:v>1849</c:v>
                </c:pt>
                <c:pt idx="54">
                  <c:v>1850</c:v>
                </c:pt>
                <c:pt idx="55">
                  <c:v>1855</c:v>
                </c:pt>
                <c:pt idx="56">
                  <c:v>1860</c:v>
                </c:pt>
                <c:pt idx="57">
                  <c:v>1861</c:v>
                </c:pt>
                <c:pt idx="58">
                  <c:v>1869</c:v>
                </c:pt>
                <c:pt idx="59">
                  <c:v>1870</c:v>
                </c:pt>
                <c:pt idx="60">
                  <c:v>1874</c:v>
                </c:pt>
                <c:pt idx="61">
                  <c:v>1875</c:v>
                </c:pt>
                <c:pt idx="62">
                  <c:v>1876</c:v>
                </c:pt>
                <c:pt idx="63">
                  <c:v>1883</c:v>
                </c:pt>
                <c:pt idx="64">
                  <c:v>1886</c:v>
                </c:pt>
                <c:pt idx="65">
                  <c:v>1887</c:v>
                </c:pt>
                <c:pt idx="66">
                  <c:v>1888</c:v>
                </c:pt>
                <c:pt idx="67">
                  <c:v>1889</c:v>
                </c:pt>
                <c:pt idx="68">
                  <c:v>1890</c:v>
                </c:pt>
                <c:pt idx="69">
                  <c:v>1891</c:v>
                </c:pt>
                <c:pt idx="70">
                  <c:v>1892</c:v>
                </c:pt>
                <c:pt idx="71">
                  <c:v>1893</c:v>
                </c:pt>
                <c:pt idx="72">
                  <c:v>1894</c:v>
                </c:pt>
                <c:pt idx="73">
                  <c:v>1895</c:v>
                </c:pt>
                <c:pt idx="74">
                  <c:v>1896</c:v>
                </c:pt>
                <c:pt idx="75">
                  <c:v>1897</c:v>
                </c:pt>
                <c:pt idx="76">
                  <c:v>1898</c:v>
                </c:pt>
                <c:pt idx="77">
                  <c:v>1899</c:v>
                </c:pt>
                <c:pt idx="78">
                  <c:v>1900</c:v>
                </c:pt>
                <c:pt idx="79">
                  <c:v>1903</c:v>
                </c:pt>
                <c:pt idx="80">
                  <c:v>1904</c:v>
                </c:pt>
                <c:pt idx="81">
                  <c:v>1905</c:v>
                </c:pt>
                <c:pt idx="82">
                  <c:v>1906</c:v>
                </c:pt>
                <c:pt idx="83">
                  <c:v>1907</c:v>
                </c:pt>
                <c:pt idx="84">
                  <c:v>1908</c:v>
                </c:pt>
                <c:pt idx="85">
                  <c:v>1909</c:v>
                </c:pt>
                <c:pt idx="86">
                  <c:v>1910</c:v>
                </c:pt>
                <c:pt idx="87">
                  <c:v>1911</c:v>
                </c:pt>
                <c:pt idx="88">
                  <c:v>1912</c:v>
                </c:pt>
                <c:pt idx="89">
                  <c:v>1913</c:v>
                </c:pt>
                <c:pt idx="90">
                  <c:v>1915</c:v>
                </c:pt>
                <c:pt idx="91">
                  <c:v>1916</c:v>
                </c:pt>
                <c:pt idx="92">
                  <c:v>1917</c:v>
                </c:pt>
                <c:pt idx="93">
                  <c:v>1918</c:v>
                </c:pt>
                <c:pt idx="94">
                  <c:v>1919</c:v>
                </c:pt>
                <c:pt idx="95">
                  <c:v>1920</c:v>
                </c:pt>
                <c:pt idx="96">
                  <c:v>1921</c:v>
                </c:pt>
                <c:pt idx="97">
                  <c:v>1922</c:v>
                </c:pt>
                <c:pt idx="98">
                  <c:v>1924</c:v>
                </c:pt>
                <c:pt idx="99">
                  <c:v>1925</c:v>
                </c:pt>
                <c:pt idx="100">
                  <c:v>1926</c:v>
                </c:pt>
                <c:pt idx="101">
                  <c:v>1927</c:v>
                </c:pt>
                <c:pt idx="102">
                  <c:v>1928</c:v>
                </c:pt>
                <c:pt idx="103">
                  <c:v>1929</c:v>
                </c:pt>
                <c:pt idx="104">
                  <c:v>1930</c:v>
                </c:pt>
                <c:pt idx="105">
                  <c:v>1931</c:v>
                </c:pt>
                <c:pt idx="106">
                  <c:v>1932</c:v>
                </c:pt>
                <c:pt idx="107">
                  <c:v>1933</c:v>
                </c:pt>
                <c:pt idx="108">
                  <c:v>1934</c:v>
                </c:pt>
                <c:pt idx="109">
                  <c:v>1935</c:v>
                </c:pt>
                <c:pt idx="110">
                  <c:v>1936</c:v>
                </c:pt>
                <c:pt idx="111">
                  <c:v>1937</c:v>
                </c:pt>
                <c:pt idx="112">
                  <c:v>1938</c:v>
                </c:pt>
                <c:pt idx="113">
                  <c:v>1939</c:v>
                </c:pt>
                <c:pt idx="114">
                  <c:v>1940</c:v>
                </c:pt>
                <c:pt idx="115">
                  <c:v>1941</c:v>
                </c:pt>
                <c:pt idx="116">
                  <c:v>1942</c:v>
                </c:pt>
                <c:pt idx="117">
                  <c:v>1943</c:v>
                </c:pt>
                <c:pt idx="118">
                  <c:v>1944</c:v>
                </c:pt>
                <c:pt idx="119">
                  <c:v>1945</c:v>
                </c:pt>
                <c:pt idx="120">
                  <c:v>1946</c:v>
                </c:pt>
                <c:pt idx="121">
                  <c:v>1947</c:v>
                </c:pt>
                <c:pt idx="122">
                  <c:v>1948</c:v>
                </c:pt>
                <c:pt idx="123">
                  <c:v>1949</c:v>
                </c:pt>
                <c:pt idx="124">
                  <c:v>1950</c:v>
                </c:pt>
                <c:pt idx="125">
                  <c:v>1951</c:v>
                </c:pt>
                <c:pt idx="126">
                  <c:v>1952</c:v>
                </c:pt>
                <c:pt idx="127">
                  <c:v>1953</c:v>
                </c:pt>
                <c:pt idx="128">
                  <c:v>1954</c:v>
                </c:pt>
                <c:pt idx="129">
                  <c:v>1955</c:v>
                </c:pt>
                <c:pt idx="130">
                  <c:v>1956</c:v>
                </c:pt>
                <c:pt idx="131">
                  <c:v>1957</c:v>
                </c:pt>
                <c:pt idx="132">
                  <c:v>1958</c:v>
                </c:pt>
                <c:pt idx="133">
                  <c:v>1959</c:v>
                </c:pt>
                <c:pt idx="134">
                  <c:v>1960</c:v>
                </c:pt>
                <c:pt idx="135">
                  <c:v>1961</c:v>
                </c:pt>
                <c:pt idx="136">
                  <c:v>1962</c:v>
                </c:pt>
                <c:pt idx="137">
                  <c:v>1963</c:v>
                </c:pt>
                <c:pt idx="138">
                  <c:v>1964</c:v>
                </c:pt>
                <c:pt idx="139">
                  <c:v>1965</c:v>
                </c:pt>
                <c:pt idx="140">
                  <c:v>1966</c:v>
                </c:pt>
                <c:pt idx="141">
                  <c:v>1967</c:v>
                </c:pt>
                <c:pt idx="142">
                  <c:v>1968</c:v>
                </c:pt>
                <c:pt idx="143">
                  <c:v>1969</c:v>
                </c:pt>
                <c:pt idx="144">
                  <c:v>1970</c:v>
                </c:pt>
                <c:pt idx="145">
                  <c:v>1971</c:v>
                </c:pt>
                <c:pt idx="146">
                  <c:v>1972</c:v>
                </c:pt>
                <c:pt idx="147">
                  <c:v>1973</c:v>
                </c:pt>
                <c:pt idx="148">
                  <c:v>1974</c:v>
                </c:pt>
                <c:pt idx="149">
                  <c:v>1975</c:v>
                </c:pt>
                <c:pt idx="150">
                  <c:v>1976</c:v>
                </c:pt>
                <c:pt idx="151">
                  <c:v>1977</c:v>
                </c:pt>
                <c:pt idx="152">
                  <c:v>1978</c:v>
                </c:pt>
                <c:pt idx="153">
                  <c:v>1979</c:v>
                </c:pt>
                <c:pt idx="154">
                  <c:v>1980</c:v>
                </c:pt>
                <c:pt idx="155">
                  <c:v>1981</c:v>
                </c:pt>
                <c:pt idx="156">
                  <c:v>1982</c:v>
                </c:pt>
                <c:pt idx="157">
                  <c:v>1983</c:v>
                </c:pt>
                <c:pt idx="158">
                  <c:v>1984</c:v>
                </c:pt>
                <c:pt idx="159">
                  <c:v>1985</c:v>
                </c:pt>
                <c:pt idx="160">
                  <c:v>1986</c:v>
                </c:pt>
                <c:pt idx="161">
                  <c:v>1987</c:v>
                </c:pt>
                <c:pt idx="162">
                  <c:v>1988</c:v>
                </c:pt>
                <c:pt idx="163">
                  <c:v>1989</c:v>
                </c:pt>
                <c:pt idx="164">
                  <c:v>1990</c:v>
                </c:pt>
                <c:pt idx="165">
                  <c:v>1991</c:v>
                </c:pt>
                <c:pt idx="166">
                  <c:v>1992</c:v>
                </c:pt>
                <c:pt idx="167">
                  <c:v>1993</c:v>
                </c:pt>
                <c:pt idx="168">
                  <c:v>1994</c:v>
                </c:pt>
                <c:pt idx="169">
                  <c:v>1995</c:v>
                </c:pt>
                <c:pt idx="170">
                  <c:v>1996</c:v>
                </c:pt>
                <c:pt idx="171">
                  <c:v>1997</c:v>
                </c:pt>
                <c:pt idx="172">
                  <c:v>1998</c:v>
                </c:pt>
                <c:pt idx="173">
                  <c:v>1999</c:v>
                </c:pt>
                <c:pt idx="174">
                  <c:v>2000</c:v>
                </c:pt>
                <c:pt idx="175">
                  <c:v>2001</c:v>
                </c:pt>
                <c:pt idx="176">
                  <c:v>2002</c:v>
                </c:pt>
                <c:pt idx="177">
                  <c:v>2003</c:v>
                </c:pt>
                <c:pt idx="178">
                  <c:v>2004</c:v>
                </c:pt>
                <c:pt idx="179">
                  <c:v>2005</c:v>
                </c:pt>
                <c:pt idx="180">
                  <c:v>2006</c:v>
                </c:pt>
                <c:pt idx="181">
                  <c:v>2007</c:v>
                </c:pt>
                <c:pt idx="182">
                  <c:v>2008</c:v>
                </c:pt>
                <c:pt idx="183">
                  <c:v>2009</c:v>
                </c:pt>
                <c:pt idx="184">
                  <c:v>2011</c:v>
                </c:pt>
                <c:pt idx="185">
                  <c:v>2012</c:v>
                </c:pt>
                <c:pt idx="186">
                  <c:v>2016</c:v>
                </c:pt>
                <c:pt idx="187">
                  <c:v>2017</c:v>
                </c:pt>
              </c:strCache>
            </c:strRef>
          </c:cat>
          <c:val>
            <c:numRef>
              <c:f>type!$Y$6:$Y$194</c:f>
              <c:numCache>
                <c:formatCode>General</c:formatCode>
                <c:ptCount val="18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2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2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3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4</c:v>
                </c:pt>
                <c:pt idx="146">
                  <c:v>2</c:v>
                </c:pt>
                <c:pt idx="147">
                  <c:v>6</c:v>
                </c:pt>
                <c:pt idx="148">
                  <c:v>3</c:v>
                </c:pt>
                <c:pt idx="149">
                  <c:v>2</c:v>
                </c:pt>
                <c:pt idx="150">
                  <c:v>2</c:v>
                </c:pt>
                <c:pt idx="151">
                  <c:v>5</c:v>
                </c:pt>
                <c:pt idx="152">
                  <c:v>2</c:v>
                </c:pt>
                <c:pt idx="153">
                  <c:v>9</c:v>
                </c:pt>
                <c:pt idx="154">
                  <c:v>8</c:v>
                </c:pt>
                <c:pt idx="155">
                  <c:v>6</c:v>
                </c:pt>
                <c:pt idx="156">
                  <c:v>7</c:v>
                </c:pt>
                <c:pt idx="157">
                  <c:v>2</c:v>
                </c:pt>
                <c:pt idx="158">
                  <c:v>4</c:v>
                </c:pt>
                <c:pt idx="159">
                  <c:v>4</c:v>
                </c:pt>
                <c:pt idx="160">
                  <c:v>7</c:v>
                </c:pt>
                <c:pt idx="161">
                  <c:v>7</c:v>
                </c:pt>
                <c:pt idx="162">
                  <c:v>5</c:v>
                </c:pt>
                <c:pt idx="163">
                  <c:v>4</c:v>
                </c:pt>
                <c:pt idx="164">
                  <c:v>7</c:v>
                </c:pt>
                <c:pt idx="165">
                  <c:v>10</c:v>
                </c:pt>
                <c:pt idx="166">
                  <c:v>14</c:v>
                </c:pt>
                <c:pt idx="167">
                  <c:v>12</c:v>
                </c:pt>
                <c:pt idx="168">
                  <c:v>11</c:v>
                </c:pt>
                <c:pt idx="169">
                  <c:v>13</c:v>
                </c:pt>
                <c:pt idx="170">
                  <c:v>11</c:v>
                </c:pt>
                <c:pt idx="171">
                  <c:v>13</c:v>
                </c:pt>
                <c:pt idx="172">
                  <c:v>18</c:v>
                </c:pt>
                <c:pt idx="173">
                  <c:v>29</c:v>
                </c:pt>
                <c:pt idx="174">
                  <c:v>26</c:v>
                </c:pt>
                <c:pt idx="175">
                  <c:v>28</c:v>
                </c:pt>
                <c:pt idx="176">
                  <c:v>41</c:v>
                </c:pt>
                <c:pt idx="177">
                  <c:v>44</c:v>
                </c:pt>
                <c:pt idx="178">
                  <c:v>58</c:v>
                </c:pt>
                <c:pt idx="179">
                  <c:v>6</c:v>
                </c:pt>
                <c:pt idx="180">
                  <c:v>2</c:v>
                </c:pt>
                <c:pt idx="181">
                  <c:v>1</c:v>
                </c:pt>
                <c:pt idx="182">
                  <c:v>1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27-4FEB-8C39-FCD84D90182A}"/>
            </c:ext>
          </c:extLst>
        </c:ser>
        <c:ser>
          <c:idx val="6"/>
          <c:order val="6"/>
          <c:tx>
            <c:strRef>
              <c:f>type!$Z$5</c:f>
              <c:strCache>
                <c:ptCount val="1"/>
                <c:pt idx="0">
                  <c:v>Sum of ThematicGames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type!$S$6:$S$194</c:f>
              <c:strCache>
                <c:ptCount val="188"/>
                <c:pt idx="0">
                  <c:v>-3500</c:v>
                </c:pt>
                <c:pt idx="1">
                  <c:v>-3000</c:v>
                </c:pt>
                <c:pt idx="2">
                  <c:v>-2200</c:v>
                </c:pt>
                <c:pt idx="3">
                  <c:v>-2000</c:v>
                </c:pt>
                <c:pt idx="4">
                  <c:v>-1400</c:v>
                </c:pt>
                <c:pt idx="5">
                  <c:v>-1300</c:v>
                </c:pt>
                <c:pt idx="6">
                  <c:v>-350</c:v>
                </c:pt>
                <c:pt idx="7">
                  <c:v>-200</c:v>
                </c:pt>
                <c:pt idx="8">
                  <c:v>0</c:v>
                </c:pt>
                <c:pt idx="9">
                  <c:v>400</c:v>
                </c:pt>
                <c:pt idx="10">
                  <c:v>500</c:v>
                </c:pt>
                <c:pt idx="11">
                  <c:v>550</c:v>
                </c:pt>
                <c:pt idx="12">
                  <c:v>700</c:v>
                </c:pt>
                <c:pt idx="13">
                  <c:v>762</c:v>
                </c:pt>
                <c:pt idx="14">
                  <c:v>1000</c:v>
                </c:pt>
                <c:pt idx="15">
                  <c:v>1125</c:v>
                </c:pt>
                <c:pt idx="16">
                  <c:v>1150</c:v>
                </c:pt>
                <c:pt idx="17">
                  <c:v>1200</c:v>
                </c:pt>
                <c:pt idx="18">
                  <c:v>1350</c:v>
                </c:pt>
                <c:pt idx="19">
                  <c:v>1375</c:v>
                </c:pt>
                <c:pt idx="20">
                  <c:v>1400</c:v>
                </c:pt>
                <c:pt idx="21">
                  <c:v>1425</c:v>
                </c:pt>
                <c:pt idx="22">
                  <c:v>1430</c:v>
                </c:pt>
                <c:pt idx="23">
                  <c:v>1475</c:v>
                </c:pt>
                <c:pt idx="24">
                  <c:v>1500</c:v>
                </c:pt>
                <c:pt idx="25">
                  <c:v>1530</c:v>
                </c:pt>
                <c:pt idx="26">
                  <c:v>1534</c:v>
                </c:pt>
                <c:pt idx="27">
                  <c:v>1550</c:v>
                </c:pt>
                <c:pt idx="28">
                  <c:v>1587</c:v>
                </c:pt>
                <c:pt idx="29">
                  <c:v>1600</c:v>
                </c:pt>
                <c:pt idx="30">
                  <c:v>1630</c:v>
                </c:pt>
                <c:pt idx="31">
                  <c:v>1663</c:v>
                </c:pt>
                <c:pt idx="32">
                  <c:v>1680</c:v>
                </c:pt>
                <c:pt idx="33">
                  <c:v>1687</c:v>
                </c:pt>
                <c:pt idx="34">
                  <c:v>1700</c:v>
                </c:pt>
                <c:pt idx="35">
                  <c:v>1701</c:v>
                </c:pt>
                <c:pt idx="36">
                  <c:v>1715</c:v>
                </c:pt>
                <c:pt idx="37">
                  <c:v>1745</c:v>
                </c:pt>
                <c:pt idx="38">
                  <c:v>1750</c:v>
                </c:pt>
                <c:pt idx="39">
                  <c:v>1775</c:v>
                </c:pt>
                <c:pt idx="40">
                  <c:v>1780</c:v>
                </c:pt>
                <c:pt idx="41">
                  <c:v>1783</c:v>
                </c:pt>
                <c:pt idx="42">
                  <c:v>1784</c:v>
                </c:pt>
                <c:pt idx="43">
                  <c:v>1796</c:v>
                </c:pt>
                <c:pt idx="44">
                  <c:v>1800</c:v>
                </c:pt>
                <c:pt idx="45">
                  <c:v>1801</c:v>
                </c:pt>
                <c:pt idx="46">
                  <c:v>1802</c:v>
                </c:pt>
                <c:pt idx="47">
                  <c:v>1810</c:v>
                </c:pt>
                <c:pt idx="48">
                  <c:v>1822</c:v>
                </c:pt>
                <c:pt idx="49">
                  <c:v>1840</c:v>
                </c:pt>
                <c:pt idx="50">
                  <c:v>1842</c:v>
                </c:pt>
                <c:pt idx="51">
                  <c:v>1843</c:v>
                </c:pt>
                <c:pt idx="52">
                  <c:v>1848</c:v>
                </c:pt>
                <c:pt idx="53">
                  <c:v>1849</c:v>
                </c:pt>
                <c:pt idx="54">
                  <c:v>1850</c:v>
                </c:pt>
                <c:pt idx="55">
                  <c:v>1855</c:v>
                </c:pt>
                <c:pt idx="56">
                  <c:v>1860</c:v>
                </c:pt>
                <c:pt idx="57">
                  <c:v>1861</c:v>
                </c:pt>
                <c:pt idx="58">
                  <c:v>1869</c:v>
                </c:pt>
                <c:pt idx="59">
                  <c:v>1870</c:v>
                </c:pt>
                <c:pt idx="60">
                  <c:v>1874</c:v>
                </c:pt>
                <c:pt idx="61">
                  <c:v>1875</c:v>
                </c:pt>
                <c:pt idx="62">
                  <c:v>1876</c:v>
                </c:pt>
                <c:pt idx="63">
                  <c:v>1883</c:v>
                </c:pt>
                <c:pt idx="64">
                  <c:v>1886</c:v>
                </c:pt>
                <c:pt idx="65">
                  <c:v>1887</c:v>
                </c:pt>
                <c:pt idx="66">
                  <c:v>1888</c:v>
                </c:pt>
                <c:pt idx="67">
                  <c:v>1889</c:v>
                </c:pt>
                <c:pt idx="68">
                  <c:v>1890</c:v>
                </c:pt>
                <c:pt idx="69">
                  <c:v>1891</c:v>
                </c:pt>
                <c:pt idx="70">
                  <c:v>1892</c:v>
                </c:pt>
                <c:pt idx="71">
                  <c:v>1893</c:v>
                </c:pt>
                <c:pt idx="72">
                  <c:v>1894</c:v>
                </c:pt>
                <c:pt idx="73">
                  <c:v>1895</c:v>
                </c:pt>
                <c:pt idx="74">
                  <c:v>1896</c:v>
                </c:pt>
                <c:pt idx="75">
                  <c:v>1897</c:v>
                </c:pt>
                <c:pt idx="76">
                  <c:v>1898</c:v>
                </c:pt>
                <c:pt idx="77">
                  <c:v>1899</c:v>
                </c:pt>
                <c:pt idx="78">
                  <c:v>1900</c:v>
                </c:pt>
                <c:pt idx="79">
                  <c:v>1903</c:v>
                </c:pt>
                <c:pt idx="80">
                  <c:v>1904</c:v>
                </c:pt>
                <c:pt idx="81">
                  <c:v>1905</c:v>
                </c:pt>
                <c:pt idx="82">
                  <c:v>1906</c:v>
                </c:pt>
                <c:pt idx="83">
                  <c:v>1907</c:v>
                </c:pt>
                <c:pt idx="84">
                  <c:v>1908</c:v>
                </c:pt>
                <c:pt idx="85">
                  <c:v>1909</c:v>
                </c:pt>
                <c:pt idx="86">
                  <c:v>1910</c:v>
                </c:pt>
                <c:pt idx="87">
                  <c:v>1911</c:v>
                </c:pt>
                <c:pt idx="88">
                  <c:v>1912</c:v>
                </c:pt>
                <c:pt idx="89">
                  <c:v>1913</c:v>
                </c:pt>
                <c:pt idx="90">
                  <c:v>1915</c:v>
                </c:pt>
                <c:pt idx="91">
                  <c:v>1916</c:v>
                </c:pt>
                <c:pt idx="92">
                  <c:v>1917</c:v>
                </c:pt>
                <c:pt idx="93">
                  <c:v>1918</c:v>
                </c:pt>
                <c:pt idx="94">
                  <c:v>1919</c:v>
                </c:pt>
                <c:pt idx="95">
                  <c:v>1920</c:v>
                </c:pt>
                <c:pt idx="96">
                  <c:v>1921</c:v>
                </c:pt>
                <c:pt idx="97">
                  <c:v>1922</c:v>
                </c:pt>
                <c:pt idx="98">
                  <c:v>1924</c:v>
                </c:pt>
                <c:pt idx="99">
                  <c:v>1925</c:v>
                </c:pt>
                <c:pt idx="100">
                  <c:v>1926</c:v>
                </c:pt>
                <c:pt idx="101">
                  <c:v>1927</c:v>
                </c:pt>
                <c:pt idx="102">
                  <c:v>1928</c:v>
                </c:pt>
                <c:pt idx="103">
                  <c:v>1929</c:v>
                </c:pt>
                <c:pt idx="104">
                  <c:v>1930</c:v>
                </c:pt>
                <c:pt idx="105">
                  <c:v>1931</c:v>
                </c:pt>
                <c:pt idx="106">
                  <c:v>1932</c:v>
                </c:pt>
                <c:pt idx="107">
                  <c:v>1933</c:v>
                </c:pt>
                <c:pt idx="108">
                  <c:v>1934</c:v>
                </c:pt>
                <c:pt idx="109">
                  <c:v>1935</c:v>
                </c:pt>
                <c:pt idx="110">
                  <c:v>1936</c:v>
                </c:pt>
                <c:pt idx="111">
                  <c:v>1937</c:v>
                </c:pt>
                <c:pt idx="112">
                  <c:v>1938</c:v>
                </c:pt>
                <c:pt idx="113">
                  <c:v>1939</c:v>
                </c:pt>
                <c:pt idx="114">
                  <c:v>1940</c:v>
                </c:pt>
                <c:pt idx="115">
                  <c:v>1941</c:v>
                </c:pt>
                <c:pt idx="116">
                  <c:v>1942</c:v>
                </c:pt>
                <c:pt idx="117">
                  <c:v>1943</c:v>
                </c:pt>
                <c:pt idx="118">
                  <c:v>1944</c:v>
                </c:pt>
                <c:pt idx="119">
                  <c:v>1945</c:v>
                </c:pt>
                <c:pt idx="120">
                  <c:v>1946</c:v>
                </c:pt>
                <c:pt idx="121">
                  <c:v>1947</c:v>
                </c:pt>
                <c:pt idx="122">
                  <c:v>1948</c:v>
                </c:pt>
                <c:pt idx="123">
                  <c:v>1949</c:v>
                </c:pt>
                <c:pt idx="124">
                  <c:v>1950</c:v>
                </c:pt>
                <c:pt idx="125">
                  <c:v>1951</c:v>
                </c:pt>
                <c:pt idx="126">
                  <c:v>1952</c:v>
                </c:pt>
                <c:pt idx="127">
                  <c:v>1953</c:v>
                </c:pt>
                <c:pt idx="128">
                  <c:v>1954</c:v>
                </c:pt>
                <c:pt idx="129">
                  <c:v>1955</c:v>
                </c:pt>
                <c:pt idx="130">
                  <c:v>1956</c:v>
                </c:pt>
                <c:pt idx="131">
                  <c:v>1957</c:v>
                </c:pt>
                <c:pt idx="132">
                  <c:v>1958</c:v>
                </c:pt>
                <c:pt idx="133">
                  <c:v>1959</c:v>
                </c:pt>
                <c:pt idx="134">
                  <c:v>1960</c:v>
                </c:pt>
                <c:pt idx="135">
                  <c:v>1961</c:v>
                </c:pt>
                <c:pt idx="136">
                  <c:v>1962</c:v>
                </c:pt>
                <c:pt idx="137">
                  <c:v>1963</c:v>
                </c:pt>
                <c:pt idx="138">
                  <c:v>1964</c:v>
                </c:pt>
                <c:pt idx="139">
                  <c:v>1965</c:v>
                </c:pt>
                <c:pt idx="140">
                  <c:v>1966</c:v>
                </c:pt>
                <c:pt idx="141">
                  <c:v>1967</c:v>
                </c:pt>
                <c:pt idx="142">
                  <c:v>1968</c:v>
                </c:pt>
                <c:pt idx="143">
                  <c:v>1969</c:v>
                </c:pt>
                <c:pt idx="144">
                  <c:v>1970</c:v>
                </c:pt>
                <c:pt idx="145">
                  <c:v>1971</c:v>
                </c:pt>
                <c:pt idx="146">
                  <c:v>1972</c:v>
                </c:pt>
                <c:pt idx="147">
                  <c:v>1973</c:v>
                </c:pt>
                <c:pt idx="148">
                  <c:v>1974</c:v>
                </c:pt>
                <c:pt idx="149">
                  <c:v>1975</c:v>
                </c:pt>
                <c:pt idx="150">
                  <c:v>1976</c:v>
                </c:pt>
                <c:pt idx="151">
                  <c:v>1977</c:v>
                </c:pt>
                <c:pt idx="152">
                  <c:v>1978</c:v>
                </c:pt>
                <c:pt idx="153">
                  <c:v>1979</c:v>
                </c:pt>
                <c:pt idx="154">
                  <c:v>1980</c:v>
                </c:pt>
                <c:pt idx="155">
                  <c:v>1981</c:v>
                </c:pt>
                <c:pt idx="156">
                  <c:v>1982</c:v>
                </c:pt>
                <c:pt idx="157">
                  <c:v>1983</c:v>
                </c:pt>
                <c:pt idx="158">
                  <c:v>1984</c:v>
                </c:pt>
                <c:pt idx="159">
                  <c:v>1985</c:v>
                </c:pt>
                <c:pt idx="160">
                  <c:v>1986</c:v>
                </c:pt>
                <c:pt idx="161">
                  <c:v>1987</c:v>
                </c:pt>
                <c:pt idx="162">
                  <c:v>1988</c:v>
                </c:pt>
                <c:pt idx="163">
                  <c:v>1989</c:v>
                </c:pt>
                <c:pt idx="164">
                  <c:v>1990</c:v>
                </c:pt>
                <c:pt idx="165">
                  <c:v>1991</c:v>
                </c:pt>
                <c:pt idx="166">
                  <c:v>1992</c:v>
                </c:pt>
                <c:pt idx="167">
                  <c:v>1993</c:v>
                </c:pt>
                <c:pt idx="168">
                  <c:v>1994</c:v>
                </c:pt>
                <c:pt idx="169">
                  <c:v>1995</c:v>
                </c:pt>
                <c:pt idx="170">
                  <c:v>1996</c:v>
                </c:pt>
                <c:pt idx="171">
                  <c:v>1997</c:v>
                </c:pt>
                <c:pt idx="172">
                  <c:v>1998</c:v>
                </c:pt>
                <c:pt idx="173">
                  <c:v>1999</c:v>
                </c:pt>
                <c:pt idx="174">
                  <c:v>2000</c:v>
                </c:pt>
                <c:pt idx="175">
                  <c:v>2001</c:v>
                </c:pt>
                <c:pt idx="176">
                  <c:v>2002</c:v>
                </c:pt>
                <c:pt idx="177">
                  <c:v>2003</c:v>
                </c:pt>
                <c:pt idx="178">
                  <c:v>2004</c:v>
                </c:pt>
                <c:pt idx="179">
                  <c:v>2005</c:v>
                </c:pt>
                <c:pt idx="180">
                  <c:v>2006</c:v>
                </c:pt>
                <c:pt idx="181">
                  <c:v>2007</c:v>
                </c:pt>
                <c:pt idx="182">
                  <c:v>2008</c:v>
                </c:pt>
                <c:pt idx="183">
                  <c:v>2009</c:v>
                </c:pt>
                <c:pt idx="184">
                  <c:v>2011</c:v>
                </c:pt>
                <c:pt idx="185">
                  <c:v>2012</c:v>
                </c:pt>
                <c:pt idx="186">
                  <c:v>2016</c:v>
                </c:pt>
                <c:pt idx="187">
                  <c:v>2017</c:v>
                </c:pt>
              </c:strCache>
            </c:strRef>
          </c:cat>
          <c:val>
            <c:numRef>
              <c:f>type!$Z$6:$Z$194</c:f>
              <c:numCache>
                <c:formatCode>General</c:formatCode>
                <c:ptCount val="18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1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1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2</c:v>
                </c:pt>
                <c:pt idx="137">
                  <c:v>0</c:v>
                </c:pt>
                <c:pt idx="138">
                  <c:v>0</c:v>
                </c:pt>
                <c:pt idx="139">
                  <c:v>1</c:v>
                </c:pt>
                <c:pt idx="140">
                  <c:v>0</c:v>
                </c:pt>
                <c:pt idx="141">
                  <c:v>0</c:v>
                </c:pt>
                <c:pt idx="142">
                  <c:v>2</c:v>
                </c:pt>
                <c:pt idx="143">
                  <c:v>0</c:v>
                </c:pt>
                <c:pt idx="144">
                  <c:v>1</c:v>
                </c:pt>
                <c:pt idx="145">
                  <c:v>1</c:v>
                </c:pt>
                <c:pt idx="146">
                  <c:v>2</c:v>
                </c:pt>
                <c:pt idx="147">
                  <c:v>4</c:v>
                </c:pt>
                <c:pt idx="148">
                  <c:v>0</c:v>
                </c:pt>
                <c:pt idx="149">
                  <c:v>2</c:v>
                </c:pt>
                <c:pt idx="150">
                  <c:v>0</c:v>
                </c:pt>
                <c:pt idx="151">
                  <c:v>2</c:v>
                </c:pt>
                <c:pt idx="152">
                  <c:v>7</c:v>
                </c:pt>
                <c:pt idx="153">
                  <c:v>13</c:v>
                </c:pt>
                <c:pt idx="154">
                  <c:v>10</c:v>
                </c:pt>
                <c:pt idx="155">
                  <c:v>9</c:v>
                </c:pt>
                <c:pt idx="156">
                  <c:v>12</c:v>
                </c:pt>
                <c:pt idx="157">
                  <c:v>7</c:v>
                </c:pt>
                <c:pt idx="158">
                  <c:v>2</c:v>
                </c:pt>
                <c:pt idx="159">
                  <c:v>9</c:v>
                </c:pt>
                <c:pt idx="160">
                  <c:v>8</c:v>
                </c:pt>
                <c:pt idx="161">
                  <c:v>8</c:v>
                </c:pt>
                <c:pt idx="162">
                  <c:v>7</c:v>
                </c:pt>
                <c:pt idx="163">
                  <c:v>6</c:v>
                </c:pt>
                <c:pt idx="164">
                  <c:v>7</c:v>
                </c:pt>
                <c:pt idx="165">
                  <c:v>11</c:v>
                </c:pt>
                <c:pt idx="166">
                  <c:v>10</c:v>
                </c:pt>
                <c:pt idx="167">
                  <c:v>10</c:v>
                </c:pt>
                <c:pt idx="168">
                  <c:v>7</c:v>
                </c:pt>
                <c:pt idx="169">
                  <c:v>5</c:v>
                </c:pt>
                <c:pt idx="170">
                  <c:v>8</c:v>
                </c:pt>
                <c:pt idx="171">
                  <c:v>9</c:v>
                </c:pt>
                <c:pt idx="172">
                  <c:v>10</c:v>
                </c:pt>
                <c:pt idx="173">
                  <c:v>8</c:v>
                </c:pt>
                <c:pt idx="174">
                  <c:v>13</c:v>
                </c:pt>
                <c:pt idx="175">
                  <c:v>11</c:v>
                </c:pt>
                <c:pt idx="176">
                  <c:v>10</c:v>
                </c:pt>
                <c:pt idx="177">
                  <c:v>27</c:v>
                </c:pt>
                <c:pt idx="178">
                  <c:v>31</c:v>
                </c:pt>
                <c:pt idx="179">
                  <c:v>4</c:v>
                </c:pt>
                <c:pt idx="180">
                  <c:v>2</c:v>
                </c:pt>
                <c:pt idx="181">
                  <c:v>1</c:v>
                </c:pt>
                <c:pt idx="182">
                  <c:v>0</c:v>
                </c:pt>
                <c:pt idx="183">
                  <c:v>0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27-4FEB-8C39-FCD84D90182A}"/>
            </c:ext>
          </c:extLst>
        </c:ser>
        <c:ser>
          <c:idx val="7"/>
          <c:order val="7"/>
          <c:tx>
            <c:strRef>
              <c:f>type!$AA$5</c:f>
              <c:strCache>
                <c:ptCount val="1"/>
                <c:pt idx="0">
                  <c:v>Sum of Wargames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type!$S$6:$S$194</c:f>
              <c:strCache>
                <c:ptCount val="188"/>
                <c:pt idx="0">
                  <c:v>-3500</c:v>
                </c:pt>
                <c:pt idx="1">
                  <c:v>-3000</c:v>
                </c:pt>
                <c:pt idx="2">
                  <c:v>-2200</c:v>
                </c:pt>
                <c:pt idx="3">
                  <c:v>-2000</c:v>
                </c:pt>
                <c:pt idx="4">
                  <c:v>-1400</c:v>
                </c:pt>
                <c:pt idx="5">
                  <c:v>-1300</c:v>
                </c:pt>
                <c:pt idx="6">
                  <c:v>-350</c:v>
                </c:pt>
                <c:pt idx="7">
                  <c:v>-200</c:v>
                </c:pt>
                <c:pt idx="8">
                  <c:v>0</c:v>
                </c:pt>
                <c:pt idx="9">
                  <c:v>400</c:v>
                </c:pt>
                <c:pt idx="10">
                  <c:v>500</c:v>
                </c:pt>
                <c:pt idx="11">
                  <c:v>550</c:v>
                </c:pt>
                <c:pt idx="12">
                  <c:v>700</c:v>
                </c:pt>
                <c:pt idx="13">
                  <c:v>762</c:v>
                </c:pt>
                <c:pt idx="14">
                  <c:v>1000</c:v>
                </c:pt>
                <c:pt idx="15">
                  <c:v>1125</c:v>
                </c:pt>
                <c:pt idx="16">
                  <c:v>1150</c:v>
                </c:pt>
                <c:pt idx="17">
                  <c:v>1200</c:v>
                </c:pt>
                <c:pt idx="18">
                  <c:v>1350</c:v>
                </c:pt>
                <c:pt idx="19">
                  <c:v>1375</c:v>
                </c:pt>
                <c:pt idx="20">
                  <c:v>1400</c:v>
                </c:pt>
                <c:pt idx="21">
                  <c:v>1425</c:v>
                </c:pt>
                <c:pt idx="22">
                  <c:v>1430</c:v>
                </c:pt>
                <c:pt idx="23">
                  <c:v>1475</c:v>
                </c:pt>
                <c:pt idx="24">
                  <c:v>1500</c:v>
                </c:pt>
                <c:pt idx="25">
                  <c:v>1530</c:v>
                </c:pt>
                <c:pt idx="26">
                  <c:v>1534</c:v>
                </c:pt>
                <c:pt idx="27">
                  <c:v>1550</c:v>
                </c:pt>
                <c:pt idx="28">
                  <c:v>1587</c:v>
                </c:pt>
                <c:pt idx="29">
                  <c:v>1600</c:v>
                </c:pt>
                <c:pt idx="30">
                  <c:v>1630</c:v>
                </c:pt>
                <c:pt idx="31">
                  <c:v>1663</c:v>
                </c:pt>
                <c:pt idx="32">
                  <c:v>1680</c:v>
                </c:pt>
                <c:pt idx="33">
                  <c:v>1687</c:v>
                </c:pt>
                <c:pt idx="34">
                  <c:v>1700</c:v>
                </c:pt>
                <c:pt idx="35">
                  <c:v>1701</c:v>
                </c:pt>
                <c:pt idx="36">
                  <c:v>1715</c:v>
                </c:pt>
                <c:pt idx="37">
                  <c:v>1745</c:v>
                </c:pt>
                <c:pt idx="38">
                  <c:v>1750</c:v>
                </c:pt>
                <c:pt idx="39">
                  <c:v>1775</c:v>
                </c:pt>
                <c:pt idx="40">
                  <c:v>1780</c:v>
                </c:pt>
                <c:pt idx="41">
                  <c:v>1783</c:v>
                </c:pt>
                <c:pt idx="42">
                  <c:v>1784</c:v>
                </c:pt>
                <c:pt idx="43">
                  <c:v>1796</c:v>
                </c:pt>
                <c:pt idx="44">
                  <c:v>1800</c:v>
                </c:pt>
                <c:pt idx="45">
                  <c:v>1801</c:v>
                </c:pt>
                <c:pt idx="46">
                  <c:v>1802</c:v>
                </c:pt>
                <c:pt idx="47">
                  <c:v>1810</c:v>
                </c:pt>
                <c:pt idx="48">
                  <c:v>1822</c:v>
                </c:pt>
                <c:pt idx="49">
                  <c:v>1840</c:v>
                </c:pt>
                <c:pt idx="50">
                  <c:v>1842</c:v>
                </c:pt>
                <c:pt idx="51">
                  <c:v>1843</c:v>
                </c:pt>
                <c:pt idx="52">
                  <c:v>1848</c:v>
                </c:pt>
                <c:pt idx="53">
                  <c:v>1849</c:v>
                </c:pt>
                <c:pt idx="54">
                  <c:v>1850</c:v>
                </c:pt>
                <c:pt idx="55">
                  <c:v>1855</c:v>
                </c:pt>
                <c:pt idx="56">
                  <c:v>1860</c:v>
                </c:pt>
                <c:pt idx="57">
                  <c:v>1861</c:v>
                </c:pt>
                <c:pt idx="58">
                  <c:v>1869</c:v>
                </c:pt>
                <c:pt idx="59">
                  <c:v>1870</c:v>
                </c:pt>
                <c:pt idx="60">
                  <c:v>1874</c:v>
                </c:pt>
                <c:pt idx="61">
                  <c:v>1875</c:v>
                </c:pt>
                <c:pt idx="62">
                  <c:v>1876</c:v>
                </c:pt>
                <c:pt idx="63">
                  <c:v>1883</c:v>
                </c:pt>
                <c:pt idx="64">
                  <c:v>1886</c:v>
                </c:pt>
                <c:pt idx="65">
                  <c:v>1887</c:v>
                </c:pt>
                <c:pt idx="66">
                  <c:v>1888</c:v>
                </c:pt>
                <c:pt idx="67">
                  <c:v>1889</c:v>
                </c:pt>
                <c:pt idx="68">
                  <c:v>1890</c:v>
                </c:pt>
                <c:pt idx="69">
                  <c:v>1891</c:v>
                </c:pt>
                <c:pt idx="70">
                  <c:v>1892</c:v>
                </c:pt>
                <c:pt idx="71">
                  <c:v>1893</c:v>
                </c:pt>
                <c:pt idx="72">
                  <c:v>1894</c:v>
                </c:pt>
                <c:pt idx="73">
                  <c:v>1895</c:v>
                </c:pt>
                <c:pt idx="74">
                  <c:v>1896</c:v>
                </c:pt>
                <c:pt idx="75">
                  <c:v>1897</c:v>
                </c:pt>
                <c:pt idx="76">
                  <c:v>1898</c:v>
                </c:pt>
                <c:pt idx="77">
                  <c:v>1899</c:v>
                </c:pt>
                <c:pt idx="78">
                  <c:v>1900</c:v>
                </c:pt>
                <c:pt idx="79">
                  <c:v>1903</c:v>
                </c:pt>
                <c:pt idx="80">
                  <c:v>1904</c:v>
                </c:pt>
                <c:pt idx="81">
                  <c:v>1905</c:v>
                </c:pt>
                <c:pt idx="82">
                  <c:v>1906</c:v>
                </c:pt>
                <c:pt idx="83">
                  <c:v>1907</c:v>
                </c:pt>
                <c:pt idx="84">
                  <c:v>1908</c:v>
                </c:pt>
                <c:pt idx="85">
                  <c:v>1909</c:v>
                </c:pt>
                <c:pt idx="86">
                  <c:v>1910</c:v>
                </c:pt>
                <c:pt idx="87">
                  <c:v>1911</c:v>
                </c:pt>
                <c:pt idx="88">
                  <c:v>1912</c:v>
                </c:pt>
                <c:pt idx="89">
                  <c:v>1913</c:v>
                </c:pt>
                <c:pt idx="90">
                  <c:v>1915</c:v>
                </c:pt>
                <c:pt idx="91">
                  <c:v>1916</c:v>
                </c:pt>
                <c:pt idx="92">
                  <c:v>1917</c:v>
                </c:pt>
                <c:pt idx="93">
                  <c:v>1918</c:v>
                </c:pt>
                <c:pt idx="94">
                  <c:v>1919</c:v>
                </c:pt>
                <c:pt idx="95">
                  <c:v>1920</c:v>
                </c:pt>
                <c:pt idx="96">
                  <c:v>1921</c:v>
                </c:pt>
                <c:pt idx="97">
                  <c:v>1922</c:v>
                </c:pt>
                <c:pt idx="98">
                  <c:v>1924</c:v>
                </c:pt>
                <c:pt idx="99">
                  <c:v>1925</c:v>
                </c:pt>
                <c:pt idx="100">
                  <c:v>1926</c:v>
                </c:pt>
                <c:pt idx="101">
                  <c:v>1927</c:v>
                </c:pt>
                <c:pt idx="102">
                  <c:v>1928</c:v>
                </c:pt>
                <c:pt idx="103">
                  <c:v>1929</c:v>
                </c:pt>
                <c:pt idx="104">
                  <c:v>1930</c:v>
                </c:pt>
                <c:pt idx="105">
                  <c:v>1931</c:v>
                </c:pt>
                <c:pt idx="106">
                  <c:v>1932</c:v>
                </c:pt>
                <c:pt idx="107">
                  <c:v>1933</c:v>
                </c:pt>
                <c:pt idx="108">
                  <c:v>1934</c:v>
                </c:pt>
                <c:pt idx="109">
                  <c:v>1935</c:v>
                </c:pt>
                <c:pt idx="110">
                  <c:v>1936</c:v>
                </c:pt>
                <c:pt idx="111">
                  <c:v>1937</c:v>
                </c:pt>
                <c:pt idx="112">
                  <c:v>1938</c:v>
                </c:pt>
                <c:pt idx="113">
                  <c:v>1939</c:v>
                </c:pt>
                <c:pt idx="114">
                  <c:v>1940</c:v>
                </c:pt>
                <c:pt idx="115">
                  <c:v>1941</c:v>
                </c:pt>
                <c:pt idx="116">
                  <c:v>1942</c:v>
                </c:pt>
                <c:pt idx="117">
                  <c:v>1943</c:v>
                </c:pt>
                <c:pt idx="118">
                  <c:v>1944</c:v>
                </c:pt>
                <c:pt idx="119">
                  <c:v>1945</c:v>
                </c:pt>
                <c:pt idx="120">
                  <c:v>1946</c:v>
                </c:pt>
                <c:pt idx="121">
                  <c:v>1947</c:v>
                </c:pt>
                <c:pt idx="122">
                  <c:v>1948</c:v>
                </c:pt>
                <c:pt idx="123">
                  <c:v>1949</c:v>
                </c:pt>
                <c:pt idx="124">
                  <c:v>1950</c:v>
                </c:pt>
                <c:pt idx="125">
                  <c:v>1951</c:v>
                </c:pt>
                <c:pt idx="126">
                  <c:v>1952</c:v>
                </c:pt>
                <c:pt idx="127">
                  <c:v>1953</c:v>
                </c:pt>
                <c:pt idx="128">
                  <c:v>1954</c:v>
                </c:pt>
                <c:pt idx="129">
                  <c:v>1955</c:v>
                </c:pt>
                <c:pt idx="130">
                  <c:v>1956</c:v>
                </c:pt>
                <c:pt idx="131">
                  <c:v>1957</c:v>
                </c:pt>
                <c:pt idx="132">
                  <c:v>1958</c:v>
                </c:pt>
                <c:pt idx="133">
                  <c:v>1959</c:v>
                </c:pt>
                <c:pt idx="134">
                  <c:v>1960</c:v>
                </c:pt>
                <c:pt idx="135">
                  <c:v>1961</c:v>
                </c:pt>
                <c:pt idx="136">
                  <c:v>1962</c:v>
                </c:pt>
                <c:pt idx="137">
                  <c:v>1963</c:v>
                </c:pt>
                <c:pt idx="138">
                  <c:v>1964</c:v>
                </c:pt>
                <c:pt idx="139">
                  <c:v>1965</c:v>
                </c:pt>
                <c:pt idx="140">
                  <c:v>1966</c:v>
                </c:pt>
                <c:pt idx="141">
                  <c:v>1967</c:v>
                </c:pt>
                <c:pt idx="142">
                  <c:v>1968</c:v>
                </c:pt>
                <c:pt idx="143">
                  <c:v>1969</c:v>
                </c:pt>
                <c:pt idx="144">
                  <c:v>1970</c:v>
                </c:pt>
                <c:pt idx="145">
                  <c:v>1971</c:v>
                </c:pt>
                <c:pt idx="146">
                  <c:v>1972</c:v>
                </c:pt>
                <c:pt idx="147">
                  <c:v>1973</c:v>
                </c:pt>
                <c:pt idx="148">
                  <c:v>1974</c:v>
                </c:pt>
                <c:pt idx="149">
                  <c:v>1975</c:v>
                </c:pt>
                <c:pt idx="150">
                  <c:v>1976</c:v>
                </c:pt>
                <c:pt idx="151">
                  <c:v>1977</c:v>
                </c:pt>
                <c:pt idx="152">
                  <c:v>1978</c:v>
                </c:pt>
                <c:pt idx="153">
                  <c:v>1979</c:v>
                </c:pt>
                <c:pt idx="154">
                  <c:v>1980</c:v>
                </c:pt>
                <c:pt idx="155">
                  <c:v>1981</c:v>
                </c:pt>
                <c:pt idx="156">
                  <c:v>1982</c:v>
                </c:pt>
                <c:pt idx="157">
                  <c:v>1983</c:v>
                </c:pt>
                <c:pt idx="158">
                  <c:v>1984</c:v>
                </c:pt>
                <c:pt idx="159">
                  <c:v>1985</c:v>
                </c:pt>
                <c:pt idx="160">
                  <c:v>1986</c:v>
                </c:pt>
                <c:pt idx="161">
                  <c:v>1987</c:v>
                </c:pt>
                <c:pt idx="162">
                  <c:v>1988</c:v>
                </c:pt>
                <c:pt idx="163">
                  <c:v>1989</c:v>
                </c:pt>
                <c:pt idx="164">
                  <c:v>1990</c:v>
                </c:pt>
                <c:pt idx="165">
                  <c:v>1991</c:v>
                </c:pt>
                <c:pt idx="166">
                  <c:v>1992</c:v>
                </c:pt>
                <c:pt idx="167">
                  <c:v>1993</c:v>
                </c:pt>
                <c:pt idx="168">
                  <c:v>1994</c:v>
                </c:pt>
                <c:pt idx="169">
                  <c:v>1995</c:v>
                </c:pt>
                <c:pt idx="170">
                  <c:v>1996</c:v>
                </c:pt>
                <c:pt idx="171">
                  <c:v>1997</c:v>
                </c:pt>
                <c:pt idx="172">
                  <c:v>1998</c:v>
                </c:pt>
                <c:pt idx="173">
                  <c:v>1999</c:v>
                </c:pt>
                <c:pt idx="174">
                  <c:v>2000</c:v>
                </c:pt>
                <c:pt idx="175">
                  <c:v>2001</c:v>
                </c:pt>
                <c:pt idx="176">
                  <c:v>2002</c:v>
                </c:pt>
                <c:pt idx="177">
                  <c:v>2003</c:v>
                </c:pt>
                <c:pt idx="178">
                  <c:v>2004</c:v>
                </c:pt>
                <c:pt idx="179">
                  <c:v>2005</c:v>
                </c:pt>
                <c:pt idx="180">
                  <c:v>2006</c:v>
                </c:pt>
                <c:pt idx="181">
                  <c:v>2007</c:v>
                </c:pt>
                <c:pt idx="182">
                  <c:v>2008</c:v>
                </c:pt>
                <c:pt idx="183">
                  <c:v>2009</c:v>
                </c:pt>
                <c:pt idx="184">
                  <c:v>2011</c:v>
                </c:pt>
                <c:pt idx="185">
                  <c:v>2012</c:v>
                </c:pt>
                <c:pt idx="186">
                  <c:v>2016</c:v>
                </c:pt>
                <c:pt idx="187">
                  <c:v>2017</c:v>
                </c:pt>
              </c:strCache>
            </c:strRef>
          </c:cat>
          <c:val>
            <c:numRef>
              <c:f>type!$AA$6:$AA$194</c:f>
              <c:numCache>
                <c:formatCode>General</c:formatCode>
                <c:ptCount val="18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1</c:v>
                </c:pt>
                <c:pt idx="104">
                  <c:v>0</c:v>
                </c:pt>
                <c:pt idx="105">
                  <c:v>0</c:v>
                </c:pt>
                <c:pt idx="106">
                  <c:v>1</c:v>
                </c:pt>
                <c:pt idx="107">
                  <c:v>0</c:v>
                </c:pt>
                <c:pt idx="108">
                  <c:v>0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3</c:v>
                </c:pt>
                <c:pt idx="115">
                  <c:v>1</c:v>
                </c:pt>
                <c:pt idx="116">
                  <c:v>0</c:v>
                </c:pt>
                <c:pt idx="117">
                  <c:v>1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1</c:v>
                </c:pt>
                <c:pt idx="130">
                  <c:v>0</c:v>
                </c:pt>
                <c:pt idx="131">
                  <c:v>1</c:v>
                </c:pt>
                <c:pt idx="132">
                  <c:v>2</c:v>
                </c:pt>
                <c:pt idx="133">
                  <c:v>2</c:v>
                </c:pt>
                <c:pt idx="134">
                  <c:v>1</c:v>
                </c:pt>
                <c:pt idx="135">
                  <c:v>6</c:v>
                </c:pt>
                <c:pt idx="136">
                  <c:v>4</c:v>
                </c:pt>
                <c:pt idx="137">
                  <c:v>2</c:v>
                </c:pt>
                <c:pt idx="138">
                  <c:v>5</c:v>
                </c:pt>
                <c:pt idx="139">
                  <c:v>4</c:v>
                </c:pt>
                <c:pt idx="140">
                  <c:v>2</c:v>
                </c:pt>
                <c:pt idx="141">
                  <c:v>2</c:v>
                </c:pt>
                <c:pt idx="142">
                  <c:v>3</c:v>
                </c:pt>
                <c:pt idx="143">
                  <c:v>11</c:v>
                </c:pt>
                <c:pt idx="144">
                  <c:v>9</c:v>
                </c:pt>
                <c:pt idx="145">
                  <c:v>16</c:v>
                </c:pt>
                <c:pt idx="146">
                  <c:v>32</c:v>
                </c:pt>
                <c:pt idx="147">
                  <c:v>41</c:v>
                </c:pt>
                <c:pt idx="148">
                  <c:v>45</c:v>
                </c:pt>
                <c:pt idx="149">
                  <c:v>83</c:v>
                </c:pt>
                <c:pt idx="150">
                  <c:v>78</c:v>
                </c:pt>
                <c:pt idx="151">
                  <c:v>78</c:v>
                </c:pt>
                <c:pt idx="152">
                  <c:v>82</c:v>
                </c:pt>
                <c:pt idx="153">
                  <c:v>109</c:v>
                </c:pt>
                <c:pt idx="154">
                  <c:v>80</c:v>
                </c:pt>
                <c:pt idx="155">
                  <c:v>105</c:v>
                </c:pt>
                <c:pt idx="156">
                  <c:v>71</c:v>
                </c:pt>
                <c:pt idx="157">
                  <c:v>92</c:v>
                </c:pt>
                <c:pt idx="158">
                  <c:v>64</c:v>
                </c:pt>
                <c:pt idx="159">
                  <c:v>65</c:v>
                </c:pt>
                <c:pt idx="160">
                  <c:v>73</c:v>
                </c:pt>
                <c:pt idx="161">
                  <c:v>48</c:v>
                </c:pt>
                <c:pt idx="162">
                  <c:v>45</c:v>
                </c:pt>
                <c:pt idx="163">
                  <c:v>39</c:v>
                </c:pt>
                <c:pt idx="164">
                  <c:v>52</c:v>
                </c:pt>
                <c:pt idx="165">
                  <c:v>76</c:v>
                </c:pt>
                <c:pt idx="166">
                  <c:v>92</c:v>
                </c:pt>
                <c:pt idx="167">
                  <c:v>85</c:v>
                </c:pt>
                <c:pt idx="168">
                  <c:v>76</c:v>
                </c:pt>
                <c:pt idx="169">
                  <c:v>76</c:v>
                </c:pt>
                <c:pt idx="170">
                  <c:v>65</c:v>
                </c:pt>
                <c:pt idx="171">
                  <c:v>69</c:v>
                </c:pt>
                <c:pt idx="172">
                  <c:v>75</c:v>
                </c:pt>
                <c:pt idx="173">
                  <c:v>72</c:v>
                </c:pt>
                <c:pt idx="174">
                  <c:v>73</c:v>
                </c:pt>
                <c:pt idx="175">
                  <c:v>94</c:v>
                </c:pt>
                <c:pt idx="176">
                  <c:v>92</c:v>
                </c:pt>
                <c:pt idx="177">
                  <c:v>113</c:v>
                </c:pt>
                <c:pt idx="178">
                  <c:v>106</c:v>
                </c:pt>
                <c:pt idx="179">
                  <c:v>20</c:v>
                </c:pt>
                <c:pt idx="180">
                  <c:v>11</c:v>
                </c:pt>
                <c:pt idx="181">
                  <c:v>2</c:v>
                </c:pt>
                <c:pt idx="182">
                  <c:v>3</c:v>
                </c:pt>
                <c:pt idx="183">
                  <c:v>2</c:v>
                </c:pt>
                <c:pt idx="184">
                  <c:v>0</c:v>
                </c:pt>
                <c:pt idx="185">
                  <c:v>1</c:v>
                </c:pt>
                <c:pt idx="186">
                  <c:v>0</c:v>
                </c:pt>
                <c:pt idx="18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327-4FEB-8C39-FCD84D901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5216136"/>
        <c:axId val="825219088"/>
      </c:areaChart>
      <c:catAx>
        <c:axId val="825216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219088"/>
        <c:crosses val="autoZero"/>
        <c:auto val="1"/>
        <c:lblAlgn val="ctr"/>
        <c:lblOffset val="100"/>
        <c:noMultiLvlLbl val="0"/>
      </c:catAx>
      <c:valAx>
        <c:axId val="82521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2161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[bgg_9_1.xlsx]type!PivotTable3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areaChart>
        <c:grouping val="percentStacked"/>
        <c:varyColors val="0"/>
        <c:ser>
          <c:idx val="0"/>
          <c:order val="0"/>
          <c:tx>
            <c:strRef>
              <c:f>type!$AG$6</c:f>
              <c:strCache>
                <c:ptCount val="1"/>
                <c:pt idx="0">
                  <c:v>Sum of AbstractGames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type!$AF$7:$AF$70</c:f>
              <c:strCache>
                <c:ptCount val="63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</c:strCache>
            </c:strRef>
          </c:cat>
          <c:val>
            <c:numRef>
              <c:f>type!$AG$7:$AG$70</c:f>
              <c:numCache>
                <c:formatCode>General</c:formatCode>
                <c:ptCount val="63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6</c:v>
                </c:pt>
                <c:pt idx="11">
                  <c:v>3</c:v>
                </c:pt>
                <c:pt idx="12">
                  <c:v>8</c:v>
                </c:pt>
                <c:pt idx="13">
                  <c:v>4</c:v>
                </c:pt>
                <c:pt idx="14">
                  <c:v>11</c:v>
                </c:pt>
                <c:pt idx="15">
                  <c:v>12</c:v>
                </c:pt>
                <c:pt idx="16">
                  <c:v>5</c:v>
                </c:pt>
                <c:pt idx="17">
                  <c:v>14</c:v>
                </c:pt>
                <c:pt idx="18">
                  <c:v>12</c:v>
                </c:pt>
                <c:pt idx="19">
                  <c:v>14</c:v>
                </c:pt>
                <c:pt idx="20">
                  <c:v>20</c:v>
                </c:pt>
                <c:pt idx="21">
                  <c:v>12</c:v>
                </c:pt>
                <c:pt idx="22">
                  <c:v>20</c:v>
                </c:pt>
                <c:pt idx="23">
                  <c:v>21</c:v>
                </c:pt>
                <c:pt idx="24">
                  <c:v>26</c:v>
                </c:pt>
                <c:pt idx="25">
                  <c:v>39</c:v>
                </c:pt>
                <c:pt idx="26">
                  <c:v>20</c:v>
                </c:pt>
                <c:pt idx="27">
                  <c:v>33</c:v>
                </c:pt>
                <c:pt idx="28">
                  <c:v>24</c:v>
                </c:pt>
                <c:pt idx="29">
                  <c:v>30</c:v>
                </c:pt>
                <c:pt idx="30">
                  <c:v>25</c:v>
                </c:pt>
                <c:pt idx="31">
                  <c:v>26</c:v>
                </c:pt>
                <c:pt idx="32">
                  <c:v>33</c:v>
                </c:pt>
                <c:pt idx="33">
                  <c:v>31</c:v>
                </c:pt>
                <c:pt idx="34">
                  <c:v>26</c:v>
                </c:pt>
                <c:pt idx="35">
                  <c:v>29</c:v>
                </c:pt>
                <c:pt idx="36">
                  <c:v>34</c:v>
                </c:pt>
                <c:pt idx="37">
                  <c:v>32</c:v>
                </c:pt>
                <c:pt idx="38">
                  <c:v>23</c:v>
                </c:pt>
                <c:pt idx="39">
                  <c:v>20</c:v>
                </c:pt>
                <c:pt idx="40">
                  <c:v>20</c:v>
                </c:pt>
                <c:pt idx="41">
                  <c:v>21</c:v>
                </c:pt>
                <c:pt idx="42">
                  <c:v>28</c:v>
                </c:pt>
                <c:pt idx="43">
                  <c:v>36</c:v>
                </c:pt>
                <c:pt idx="44">
                  <c:v>36</c:v>
                </c:pt>
                <c:pt idx="45">
                  <c:v>27</c:v>
                </c:pt>
                <c:pt idx="46">
                  <c:v>26</c:v>
                </c:pt>
                <c:pt idx="47">
                  <c:v>41</c:v>
                </c:pt>
                <c:pt idx="48">
                  <c:v>48</c:v>
                </c:pt>
                <c:pt idx="49">
                  <c:v>48</c:v>
                </c:pt>
                <c:pt idx="50">
                  <c:v>40</c:v>
                </c:pt>
                <c:pt idx="51">
                  <c:v>66</c:v>
                </c:pt>
                <c:pt idx="52">
                  <c:v>60</c:v>
                </c:pt>
                <c:pt idx="53">
                  <c:v>70</c:v>
                </c:pt>
                <c:pt idx="54">
                  <c:v>48</c:v>
                </c:pt>
                <c:pt idx="55">
                  <c:v>4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7-480D-B579-48333393E52A}"/>
            </c:ext>
          </c:extLst>
        </c:ser>
        <c:ser>
          <c:idx val="1"/>
          <c:order val="1"/>
          <c:tx>
            <c:strRef>
              <c:f>type!$AH$6</c:f>
              <c:strCache>
                <c:ptCount val="1"/>
                <c:pt idx="0">
                  <c:v>Sum of Children'sGames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type!$AF$7:$AF$70</c:f>
              <c:strCache>
                <c:ptCount val="63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</c:strCache>
            </c:strRef>
          </c:cat>
          <c:val>
            <c:numRef>
              <c:f>type!$AH$7:$AH$70</c:f>
              <c:numCache>
                <c:formatCode>General</c:formatCode>
                <c:ptCount val="6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5</c:v>
                </c:pt>
                <c:pt idx="7">
                  <c:v>4</c:v>
                </c:pt>
                <c:pt idx="8">
                  <c:v>3</c:v>
                </c:pt>
                <c:pt idx="9">
                  <c:v>3</c:v>
                </c:pt>
                <c:pt idx="10">
                  <c:v>6</c:v>
                </c:pt>
                <c:pt idx="11">
                  <c:v>3</c:v>
                </c:pt>
                <c:pt idx="12">
                  <c:v>6</c:v>
                </c:pt>
                <c:pt idx="13">
                  <c:v>7</c:v>
                </c:pt>
                <c:pt idx="14">
                  <c:v>10</c:v>
                </c:pt>
                <c:pt idx="15">
                  <c:v>11</c:v>
                </c:pt>
                <c:pt idx="16">
                  <c:v>7</c:v>
                </c:pt>
                <c:pt idx="17">
                  <c:v>5</c:v>
                </c:pt>
                <c:pt idx="18">
                  <c:v>19</c:v>
                </c:pt>
                <c:pt idx="19">
                  <c:v>9</c:v>
                </c:pt>
                <c:pt idx="20">
                  <c:v>12</c:v>
                </c:pt>
                <c:pt idx="21">
                  <c:v>18</c:v>
                </c:pt>
                <c:pt idx="22">
                  <c:v>13</c:v>
                </c:pt>
                <c:pt idx="23">
                  <c:v>9</c:v>
                </c:pt>
                <c:pt idx="24">
                  <c:v>11</c:v>
                </c:pt>
                <c:pt idx="25">
                  <c:v>13</c:v>
                </c:pt>
                <c:pt idx="26">
                  <c:v>18</c:v>
                </c:pt>
                <c:pt idx="27">
                  <c:v>29</c:v>
                </c:pt>
                <c:pt idx="28">
                  <c:v>20</c:v>
                </c:pt>
                <c:pt idx="29">
                  <c:v>22</c:v>
                </c:pt>
                <c:pt idx="30">
                  <c:v>16</c:v>
                </c:pt>
                <c:pt idx="31">
                  <c:v>25</c:v>
                </c:pt>
                <c:pt idx="32">
                  <c:v>20</c:v>
                </c:pt>
                <c:pt idx="33">
                  <c:v>23</c:v>
                </c:pt>
                <c:pt idx="34">
                  <c:v>21</c:v>
                </c:pt>
                <c:pt idx="35">
                  <c:v>21</c:v>
                </c:pt>
                <c:pt idx="36">
                  <c:v>31</c:v>
                </c:pt>
                <c:pt idx="37">
                  <c:v>23</c:v>
                </c:pt>
                <c:pt idx="38">
                  <c:v>32</c:v>
                </c:pt>
                <c:pt idx="39">
                  <c:v>29</c:v>
                </c:pt>
                <c:pt idx="40">
                  <c:v>29</c:v>
                </c:pt>
                <c:pt idx="41">
                  <c:v>43</c:v>
                </c:pt>
                <c:pt idx="42">
                  <c:v>49</c:v>
                </c:pt>
                <c:pt idx="43">
                  <c:v>43</c:v>
                </c:pt>
                <c:pt idx="44">
                  <c:v>42</c:v>
                </c:pt>
                <c:pt idx="45">
                  <c:v>44</c:v>
                </c:pt>
                <c:pt idx="46">
                  <c:v>49</c:v>
                </c:pt>
                <c:pt idx="47">
                  <c:v>42</c:v>
                </c:pt>
                <c:pt idx="48">
                  <c:v>45</c:v>
                </c:pt>
                <c:pt idx="49">
                  <c:v>60</c:v>
                </c:pt>
                <c:pt idx="50">
                  <c:v>63</c:v>
                </c:pt>
                <c:pt idx="51">
                  <c:v>52</c:v>
                </c:pt>
                <c:pt idx="52">
                  <c:v>75</c:v>
                </c:pt>
                <c:pt idx="53">
                  <c:v>82</c:v>
                </c:pt>
                <c:pt idx="54">
                  <c:v>52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97-480D-B579-48333393E52A}"/>
            </c:ext>
          </c:extLst>
        </c:ser>
        <c:ser>
          <c:idx val="2"/>
          <c:order val="2"/>
          <c:tx>
            <c:strRef>
              <c:f>type!$AI$6</c:f>
              <c:strCache>
                <c:ptCount val="1"/>
                <c:pt idx="0">
                  <c:v>Sum of CustomizableGames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type!$AF$7:$AF$70</c:f>
              <c:strCache>
                <c:ptCount val="63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</c:strCache>
            </c:strRef>
          </c:cat>
          <c:val>
            <c:numRef>
              <c:f>type!$AI$7:$AI$70</c:f>
              <c:numCache>
                <c:formatCode>General</c:formatCode>
                <c:ptCount val="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1</c:v>
                </c:pt>
                <c:pt idx="41">
                  <c:v>1</c:v>
                </c:pt>
                <c:pt idx="42">
                  <c:v>0</c:v>
                </c:pt>
                <c:pt idx="43">
                  <c:v>2</c:v>
                </c:pt>
                <c:pt idx="44">
                  <c:v>13</c:v>
                </c:pt>
                <c:pt idx="45">
                  <c:v>33</c:v>
                </c:pt>
                <c:pt idx="46">
                  <c:v>17</c:v>
                </c:pt>
                <c:pt idx="47">
                  <c:v>11</c:v>
                </c:pt>
                <c:pt idx="48">
                  <c:v>8</c:v>
                </c:pt>
                <c:pt idx="49">
                  <c:v>11</c:v>
                </c:pt>
                <c:pt idx="50">
                  <c:v>20</c:v>
                </c:pt>
                <c:pt idx="51">
                  <c:v>16</c:v>
                </c:pt>
                <c:pt idx="52">
                  <c:v>11</c:v>
                </c:pt>
                <c:pt idx="53">
                  <c:v>20</c:v>
                </c:pt>
                <c:pt idx="54">
                  <c:v>19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97-480D-B579-48333393E52A}"/>
            </c:ext>
          </c:extLst>
        </c:ser>
        <c:ser>
          <c:idx val="3"/>
          <c:order val="3"/>
          <c:tx>
            <c:strRef>
              <c:f>type!$AJ$6</c:f>
              <c:strCache>
                <c:ptCount val="1"/>
                <c:pt idx="0">
                  <c:v>Sum of FamilyGames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type!$AF$7:$AF$70</c:f>
              <c:strCache>
                <c:ptCount val="63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</c:strCache>
            </c:strRef>
          </c:cat>
          <c:val>
            <c:numRef>
              <c:f>type!$AJ$7:$AJ$70</c:f>
              <c:numCache>
                <c:formatCode>General</c:formatCode>
                <c:ptCount val="6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3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3</c:v>
                </c:pt>
                <c:pt idx="11">
                  <c:v>1</c:v>
                </c:pt>
                <c:pt idx="12">
                  <c:v>4</c:v>
                </c:pt>
                <c:pt idx="13">
                  <c:v>1</c:v>
                </c:pt>
                <c:pt idx="14">
                  <c:v>4</c:v>
                </c:pt>
                <c:pt idx="15">
                  <c:v>4</c:v>
                </c:pt>
                <c:pt idx="16">
                  <c:v>1</c:v>
                </c:pt>
                <c:pt idx="17">
                  <c:v>3</c:v>
                </c:pt>
                <c:pt idx="18">
                  <c:v>4</c:v>
                </c:pt>
                <c:pt idx="19">
                  <c:v>0</c:v>
                </c:pt>
                <c:pt idx="20">
                  <c:v>2</c:v>
                </c:pt>
                <c:pt idx="21">
                  <c:v>3</c:v>
                </c:pt>
                <c:pt idx="22">
                  <c:v>3</c:v>
                </c:pt>
                <c:pt idx="23">
                  <c:v>6</c:v>
                </c:pt>
                <c:pt idx="24">
                  <c:v>2</c:v>
                </c:pt>
                <c:pt idx="25">
                  <c:v>7</c:v>
                </c:pt>
                <c:pt idx="26">
                  <c:v>2</c:v>
                </c:pt>
                <c:pt idx="27">
                  <c:v>10</c:v>
                </c:pt>
                <c:pt idx="28">
                  <c:v>3</c:v>
                </c:pt>
                <c:pt idx="29">
                  <c:v>7</c:v>
                </c:pt>
                <c:pt idx="30">
                  <c:v>3</c:v>
                </c:pt>
                <c:pt idx="31">
                  <c:v>5</c:v>
                </c:pt>
                <c:pt idx="32">
                  <c:v>9</c:v>
                </c:pt>
                <c:pt idx="33">
                  <c:v>4</c:v>
                </c:pt>
                <c:pt idx="34">
                  <c:v>4</c:v>
                </c:pt>
                <c:pt idx="35">
                  <c:v>6</c:v>
                </c:pt>
                <c:pt idx="36">
                  <c:v>5</c:v>
                </c:pt>
                <c:pt idx="37">
                  <c:v>8</c:v>
                </c:pt>
                <c:pt idx="38">
                  <c:v>10</c:v>
                </c:pt>
                <c:pt idx="39">
                  <c:v>6</c:v>
                </c:pt>
                <c:pt idx="40">
                  <c:v>12</c:v>
                </c:pt>
                <c:pt idx="41">
                  <c:v>7</c:v>
                </c:pt>
                <c:pt idx="42">
                  <c:v>14</c:v>
                </c:pt>
                <c:pt idx="43">
                  <c:v>12</c:v>
                </c:pt>
                <c:pt idx="44">
                  <c:v>8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30</c:v>
                </c:pt>
                <c:pt idx="49">
                  <c:v>31</c:v>
                </c:pt>
                <c:pt idx="50">
                  <c:v>27</c:v>
                </c:pt>
                <c:pt idx="51">
                  <c:v>37</c:v>
                </c:pt>
                <c:pt idx="52">
                  <c:v>40</c:v>
                </c:pt>
                <c:pt idx="53">
                  <c:v>46</c:v>
                </c:pt>
                <c:pt idx="54">
                  <c:v>50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97-480D-B579-48333393E52A}"/>
            </c:ext>
          </c:extLst>
        </c:ser>
        <c:ser>
          <c:idx val="4"/>
          <c:order val="4"/>
          <c:tx>
            <c:strRef>
              <c:f>type!$AK$6</c:f>
              <c:strCache>
                <c:ptCount val="1"/>
                <c:pt idx="0">
                  <c:v>Sum of PartyGames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type!$AF$7:$AF$70</c:f>
              <c:strCache>
                <c:ptCount val="63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</c:strCache>
            </c:strRef>
          </c:cat>
          <c:val>
            <c:numRef>
              <c:f>type!$AK$7:$AK$70</c:f>
              <c:numCache>
                <c:formatCode>General</c:formatCode>
                <c:ptCount val="6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1</c:v>
                </c:pt>
                <c:pt idx="25">
                  <c:v>1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2</c:v>
                </c:pt>
                <c:pt idx="32">
                  <c:v>1</c:v>
                </c:pt>
                <c:pt idx="33">
                  <c:v>2</c:v>
                </c:pt>
                <c:pt idx="34">
                  <c:v>2</c:v>
                </c:pt>
                <c:pt idx="35">
                  <c:v>1</c:v>
                </c:pt>
                <c:pt idx="36">
                  <c:v>3</c:v>
                </c:pt>
                <c:pt idx="37">
                  <c:v>2</c:v>
                </c:pt>
                <c:pt idx="38">
                  <c:v>3</c:v>
                </c:pt>
                <c:pt idx="39">
                  <c:v>6</c:v>
                </c:pt>
                <c:pt idx="40">
                  <c:v>6</c:v>
                </c:pt>
                <c:pt idx="41">
                  <c:v>3</c:v>
                </c:pt>
                <c:pt idx="42">
                  <c:v>5</c:v>
                </c:pt>
                <c:pt idx="43">
                  <c:v>4</c:v>
                </c:pt>
                <c:pt idx="44">
                  <c:v>5</c:v>
                </c:pt>
                <c:pt idx="45">
                  <c:v>5</c:v>
                </c:pt>
                <c:pt idx="46">
                  <c:v>7</c:v>
                </c:pt>
                <c:pt idx="47">
                  <c:v>8</c:v>
                </c:pt>
                <c:pt idx="48">
                  <c:v>6</c:v>
                </c:pt>
                <c:pt idx="49">
                  <c:v>6</c:v>
                </c:pt>
                <c:pt idx="50">
                  <c:v>3</c:v>
                </c:pt>
                <c:pt idx="51">
                  <c:v>5</c:v>
                </c:pt>
                <c:pt idx="52">
                  <c:v>11</c:v>
                </c:pt>
                <c:pt idx="53">
                  <c:v>13</c:v>
                </c:pt>
                <c:pt idx="54">
                  <c:v>17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97-480D-B579-48333393E52A}"/>
            </c:ext>
          </c:extLst>
        </c:ser>
        <c:ser>
          <c:idx val="5"/>
          <c:order val="5"/>
          <c:tx>
            <c:strRef>
              <c:f>type!$AL$6</c:f>
              <c:strCache>
                <c:ptCount val="1"/>
                <c:pt idx="0">
                  <c:v>Sum of StrategyGames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type!$AF$7:$AF$70</c:f>
              <c:strCache>
                <c:ptCount val="63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</c:strCache>
            </c:strRef>
          </c:cat>
          <c:val>
            <c:numRef>
              <c:f>type!$AL$7:$AL$70</c:f>
              <c:numCache>
                <c:formatCode>General</c:formatCode>
                <c:ptCount val="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3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4</c:v>
                </c:pt>
                <c:pt idx="22">
                  <c:v>2</c:v>
                </c:pt>
                <c:pt idx="23">
                  <c:v>6</c:v>
                </c:pt>
                <c:pt idx="24">
                  <c:v>3</c:v>
                </c:pt>
                <c:pt idx="25">
                  <c:v>2</c:v>
                </c:pt>
                <c:pt idx="26">
                  <c:v>2</c:v>
                </c:pt>
                <c:pt idx="27">
                  <c:v>5</c:v>
                </c:pt>
                <c:pt idx="28">
                  <c:v>2</c:v>
                </c:pt>
                <c:pt idx="29">
                  <c:v>9</c:v>
                </c:pt>
                <c:pt idx="30">
                  <c:v>8</c:v>
                </c:pt>
                <c:pt idx="31">
                  <c:v>6</c:v>
                </c:pt>
                <c:pt idx="32">
                  <c:v>7</c:v>
                </c:pt>
                <c:pt idx="33">
                  <c:v>2</c:v>
                </c:pt>
                <c:pt idx="34">
                  <c:v>4</c:v>
                </c:pt>
                <c:pt idx="35">
                  <c:v>4</c:v>
                </c:pt>
                <c:pt idx="36">
                  <c:v>7</c:v>
                </c:pt>
                <c:pt idx="37">
                  <c:v>7</c:v>
                </c:pt>
                <c:pt idx="38">
                  <c:v>5</c:v>
                </c:pt>
                <c:pt idx="39">
                  <c:v>4</c:v>
                </c:pt>
                <c:pt idx="40">
                  <c:v>7</c:v>
                </c:pt>
                <c:pt idx="41">
                  <c:v>10</c:v>
                </c:pt>
                <c:pt idx="42">
                  <c:v>14</c:v>
                </c:pt>
                <c:pt idx="43">
                  <c:v>12</c:v>
                </c:pt>
                <c:pt idx="44">
                  <c:v>11</c:v>
                </c:pt>
                <c:pt idx="45">
                  <c:v>13</c:v>
                </c:pt>
                <c:pt idx="46">
                  <c:v>11</c:v>
                </c:pt>
                <c:pt idx="47">
                  <c:v>13</c:v>
                </c:pt>
                <c:pt idx="48">
                  <c:v>18</c:v>
                </c:pt>
                <c:pt idx="49">
                  <c:v>29</c:v>
                </c:pt>
                <c:pt idx="50">
                  <c:v>26</c:v>
                </c:pt>
                <c:pt idx="51">
                  <c:v>28</c:v>
                </c:pt>
                <c:pt idx="52">
                  <c:v>41</c:v>
                </c:pt>
                <c:pt idx="53">
                  <c:v>44</c:v>
                </c:pt>
                <c:pt idx="54">
                  <c:v>58</c:v>
                </c:pt>
                <c:pt idx="55">
                  <c:v>6</c:v>
                </c:pt>
                <c:pt idx="56">
                  <c:v>2</c:v>
                </c:pt>
                <c:pt idx="57">
                  <c:v>1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597-480D-B579-48333393E52A}"/>
            </c:ext>
          </c:extLst>
        </c:ser>
        <c:ser>
          <c:idx val="6"/>
          <c:order val="6"/>
          <c:tx>
            <c:strRef>
              <c:f>type!$AM$6</c:f>
              <c:strCache>
                <c:ptCount val="1"/>
                <c:pt idx="0">
                  <c:v>Sum of ThematicGames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type!$AF$7:$AF$70</c:f>
              <c:strCache>
                <c:ptCount val="63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</c:strCache>
            </c:strRef>
          </c:cat>
          <c:val>
            <c:numRef>
              <c:f>type!$AM$7:$AM$70</c:f>
              <c:numCache>
                <c:formatCode>General</c:formatCode>
                <c:ptCount val="63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2</c:v>
                </c:pt>
                <c:pt idx="23">
                  <c:v>4</c:v>
                </c:pt>
                <c:pt idx="24">
                  <c:v>0</c:v>
                </c:pt>
                <c:pt idx="25">
                  <c:v>2</c:v>
                </c:pt>
                <c:pt idx="26">
                  <c:v>0</c:v>
                </c:pt>
                <c:pt idx="27">
                  <c:v>2</c:v>
                </c:pt>
                <c:pt idx="28">
                  <c:v>7</c:v>
                </c:pt>
                <c:pt idx="29">
                  <c:v>13</c:v>
                </c:pt>
                <c:pt idx="30">
                  <c:v>10</c:v>
                </c:pt>
                <c:pt idx="31">
                  <c:v>9</c:v>
                </c:pt>
                <c:pt idx="32">
                  <c:v>12</c:v>
                </c:pt>
                <c:pt idx="33">
                  <c:v>7</c:v>
                </c:pt>
                <c:pt idx="34">
                  <c:v>2</c:v>
                </c:pt>
                <c:pt idx="35">
                  <c:v>9</c:v>
                </c:pt>
                <c:pt idx="36">
                  <c:v>8</c:v>
                </c:pt>
                <c:pt idx="37">
                  <c:v>8</c:v>
                </c:pt>
                <c:pt idx="38">
                  <c:v>7</c:v>
                </c:pt>
                <c:pt idx="39">
                  <c:v>6</c:v>
                </c:pt>
                <c:pt idx="40">
                  <c:v>7</c:v>
                </c:pt>
                <c:pt idx="41">
                  <c:v>11</c:v>
                </c:pt>
                <c:pt idx="42">
                  <c:v>10</c:v>
                </c:pt>
                <c:pt idx="43">
                  <c:v>10</c:v>
                </c:pt>
                <c:pt idx="44">
                  <c:v>7</c:v>
                </c:pt>
                <c:pt idx="45">
                  <c:v>5</c:v>
                </c:pt>
                <c:pt idx="46">
                  <c:v>8</c:v>
                </c:pt>
                <c:pt idx="47">
                  <c:v>9</c:v>
                </c:pt>
                <c:pt idx="48">
                  <c:v>10</c:v>
                </c:pt>
                <c:pt idx="49">
                  <c:v>8</c:v>
                </c:pt>
                <c:pt idx="50">
                  <c:v>13</c:v>
                </c:pt>
                <c:pt idx="51">
                  <c:v>11</c:v>
                </c:pt>
                <c:pt idx="52">
                  <c:v>10</c:v>
                </c:pt>
                <c:pt idx="53">
                  <c:v>27</c:v>
                </c:pt>
                <c:pt idx="54">
                  <c:v>31</c:v>
                </c:pt>
                <c:pt idx="55">
                  <c:v>4</c:v>
                </c:pt>
                <c:pt idx="56">
                  <c:v>2</c:v>
                </c:pt>
                <c:pt idx="57">
                  <c:v>1</c:v>
                </c:pt>
                <c:pt idx="58">
                  <c:v>0</c:v>
                </c:pt>
                <c:pt idx="59">
                  <c:v>0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597-480D-B579-48333393E52A}"/>
            </c:ext>
          </c:extLst>
        </c:ser>
        <c:ser>
          <c:idx val="7"/>
          <c:order val="7"/>
          <c:tx>
            <c:strRef>
              <c:f>type!$AN$6</c:f>
              <c:strCache>
                <c:ptCount val="1"/>
                <c:pt idx="0">
                  <c:v>Sum of Wargames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type!$AF$7:$AF$70</c:f>
              <c:strCache>
                <c:ptCount val="63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</c:strCache>
            </c:strRef>
          </c:cat>
          <c:val>
            <c:numRef>
              <c:f>type!$AN$7:$AN$70</c:f>
              <c:numCache>
                <c:formatCode>General</c:formatCode>
                <c:ptCount val="63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  <c:pt idx="10">
                  <c:v>1</c:v>
                </c:pt>
                <c:pt idx="11">
                  <c:v>6</c:v>
                </c:pt>
                <c:pt idx="12">
                  <c:v>4</c:v>
                </c:pt>
                <c:pt idx="13">
                  <c:v>2</c:v>
                </c:pt>
                <c:pt idx="14">
                  <c:v>5</c:v>
                </c:pt>
                <c:pt idx="15">
                  <c:v>4</c:v>
                </c:pt>
                <c:pt idx="16">
                  <c:v>2</c:v>
                </c:pt>
                <c:pt idx="17">
                  <c:v>2</c:v>
                </c:pt>
                <c:pt idx="18">
                  <c:v>3</c:v>
                </c:pt>
                <c:pt idx="19">
                  <c:v>11</c:v>
                </c:pt>
                <c:pt idx="20">
                  <c:v>9</c:v>
                </c:pt>
                <c:pt idx="21">
                  <c:v>16</c:v>
                </c:pt>
                <c:pt idx="22">
                  <c:v>32</c:v>
                </c:pt>
                <c:pt idx="23">
                  <c:v>41</c:v>
                </c:pt>
                <c:pt idx="24">
                  <c:v>45</c:v>
                </c:pt>
                <c:pt idx="25">
                  <c:v>83</c:v>
                </c:pt>
                <c:pt idx="26">
                  <c:v>78</c:v>
                </c:pt>
                <c:pt idx="27">
                  <c:v>78</c:v>
                </c:pt>
                <c:pt idx="28">
                  <c:v>82</c:v>
                </c:pt>
                <c:pt idx="29">
                  <c:v>109</c:v>
                </c:pt>
                <c:pt idx="30">
                  <c:v>80</c:v>
                </c:pt>
                <c:pt idx="31">
                  <c:v>105</c:v>
                </c:pt>
                <c:pt idx="32">
                  <c:v>71</c:v>
                </c:pt>
                <c:pt idx="33">
                  <c:v>92</c:v>
                </c:pt>
                <c:pt idx="34">
                  <c:v>64</c:v>
                </c:pt>
                <c:pt idx="35">
                  <c:v>65</c:v>
                </c:pt>
                <c:pt idx="36">
                  <c:v>73</c:v>
                </c:pt>
                <c:pt idx="37">
                  <c:v>48</c:v>
                </c:pt>
                <c:pt idx="38">
                  <c:v>45</c:v>
                </c:pt>
                <c:pt idx="39">
                  <c:v>39</c:v>
                </c:pt>
                <c:pt idx="40">
                  <c:v>52</c:v>
                </c:pt>
                <c:pt idx="41">
                  <c:v>76</c:v>
                </c:pt>
                <c:pt idx="42">
                  <c:v>92</c:v>
                </c:pt>
                <c:pt idx="43">
                  <c:v>85</c:v>
                </c:pt>
                <c:pt idx="44">
                  <c:v>76</c:v>
                </c:pt>
                <c:pt idx="45">
                  <c:v>76</c:v>
                </c:pt>
                <c:pt idx="46">
                  <c:v>65</c:v>
                </c:pt>
                <c:pt idx="47">
                  <c:v>69</c:v>
                </c:pt>
                <c:pt idx="48">
                  <c:v>75</c:v>
                </c:pt>
                <c:pt idx="49">
                  <c:v>72</c:v>
                </c:pt>
                <c:pt idx="50">
                  <c:v>73</c:v>
                </c:pt>
                <c:pt idx="51">
                  <c:v>94</c:v>
                </c:pt>
                <c:pt idx="52">
                  <c:v>92</c:v>
                </c:pt>
                <c:pt idx="53">
                  <c:v>113</c:v>
                </c:pt>
                <c:pt idx="54">
                  <c:v>106</c:v>
                </c:pt>
                <c:pt idx="55">
                  <c:v>20</c:v>
                </c:pt>
                <c:pt idx="56">
                  <c:v>11</c:v>
                </c:pt>
                <c:pt idx="57">
                  <c:v>2</c:v>
                </c:pt>
                <c:pt idx="58">
                  <c:v>3</c:v>
                </c:pt>
                <c:pt idx="59">
                  <c:v>2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597-480D-B579-48333393E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4691792"/>
        <c:axId val="824699008"/>
      </c:areaChart>
      <c:catAx>
        <c:axId val="82469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699008"/>
        <c:crosses val="autoZero"/>
        <c:auto val="1"/>
        <c:lblAlgn val="ctr"/>
        <c:lblOffset val="100"/>
        <c:noMultiLvlLbl val="0"/>
      </c:catAx>
      <c:valAx>
        <c:axId val="82469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691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[bgg_9_1.xlsx]categories!PivotTable9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areaChart>
        <c:grouping val="percentStacked"/>
        <c:varyColors val="0"/>
        <c:ser>
          <c:idx val="0"/>
          <c:order val="0"/>
          <c:tx>
            <c:strRef>
              <c:f>categories!$AA$305</c:f>
              <c:strCache>
                <c:ptCount val="1"/>
                <c:pt idx="0">
                  <c:v>Sum of Action/Dexterity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categories!$AA$306:$AA$370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4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7</c:v>
                </c:pt>
                <c:pt idx="11">
                  <c:v>3</c:v>
                </c:pt>
                <c:pt idx="12">
                  <c:v>8</c:v>
                </c:pt>
                <c:pt idx="13">
                  <c:v>5</c:v>
                </c:pt>
                <c:pt idx="14">
                  <c:v>11</c:v>
                </c:pt>
                <c:pt idx="15">
                  <c:v>12</c:v>
                </c:pt>
                <c:pt idx="16">
                  <c:v>5</c:v>
                </c:pt>
                <c:pt idx="17">
                  <c:v>14</c:v>
                </c:pt>
                <c:pt idx="18">
                  <c:v>13</c:v>
                </c:pt>
                <c:pt idx="19">
                  <c:v>14</c:v>
                </c:pt>
                <c:pt idx="20">
                  <c:v>19</c:v>
                </c:pt>
                <c:pt idx="21">
                  <c:v>12</c:v>
                </c:pt>
                <c:pt idx="22">
                  <c:v>21</c:v>
                </c:pt>
                <c:pt idx="23">
                  <c:v>22</c:v>
                </c:pt>
                <c:pt idx="24">
                  <c:v>26</c:v>
                </c:pt>
                <c:pt idx="25">
                  <c:v>41</c:v>
                </c:pt>
                <c:pt idx="26">
                  <c:v>20</c:v>
                </c:pt>
                <c:pt idx="27">
                  <c:v>33</c:v>
                </c:pt>
                <c:pt idx="28">
                  <c:v>25</c:v>
                </c:pt>
                <c:pt idx="29">
                  <c:v>28</c:v>
                </c:pt>
                <c:pt idx="30">
                  <c:v>24</c:v>
                </c:pt>
                <c:pt idx="31">
                  <c:v>26</c:v>
                </c:pt>
                <c:pt idx="32">
                  <c:v>31</c:v>
                </c:pt>
                <c:pt idx="33">
                  <c:v>31</c:v>
                </c:pt>
                <c:pt idx="34">
                  <c:v>26</c:v>
                </c:pt>
                <c:pt idx="35">
                  <c:v>25</c:v>
                </c:pt>
                <c:pt idx="36">
                  <c:v>34</c:v>
                </c:pt>
                <c:pt idx="37">
                  <c:v>32</c:v>
                </c:pt>
                <c:pt idx="38">
                  <c:v>23</c:v>
                </c:pt>
                <c:pt idx="39">
                  <c:v>21</c:v>
                </c:pt>
                <c:pt idx="40">
                  <c:v>20</c:v>
                </c:pt>
                <c:pt idx="41">
                  <c:v>23</c:v>
                </c:pt>
                <c:pt idx="42">
                  <c:v>30</c:v>
                </c:pt>
                <c:pt idx="43">
                  <c:v>37</c:v>
                </c:pt>
                <c:pt idx="44">
                  <c:v>37</c:v>
                </c:pt>
                <c:pt idx="45">
                  <c:v>28</c:v>
                </c:pt>
                <c:pt idx="46">
                  <c:v>28</c:v>
                </c:pt>
                <c:pt idx="47">
                  <c:v>45</c:v>
                </c:pt>
                <c:pt idx="48">
                  <c:v>50</c:v>
                </c:pt>
                <c:pt idx="49">
                  <c:v>50</c:v>
                </c:pt>
                <c:pt idx="50">
                  <c:v>38</c:v>
                </c:pt>
                <c:pt idx="51">
                  <c:v>68</c:v>
                </c:pt>
                <c:pt idx="52">
                  <c:v>58</c:v>
                </c:pt>
                <c:pt idx="53">
                  <c:v>69</c:v>
                </c:pt>
                <c:pt idx="54">
                  <c:v>52</c:v>
                </c:pt>
                <c:pt idx="55">
                  <c:v>2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C3-42DE-B764-35203D650BB7}"/>
            </c:ext>
          </c:extLst>
        </c:ser>
        <c:ser>
          <c:idx val="1"/>
          <c:order val="1"/>
          <c:tx>
            <c:strRef>
              <c:f>categories!$AB$305</c:f>
              <c:strCache>
                <c:ptCount val="1"/>
                <c:pt idx="0">
                  <c:v>Sum of Adventure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categories!$AB$306:$AB$370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0</c:v>
                </c:pt>
                <c:pt idx="9">
                  <c:v>3</c:v>
                </c:pt>
                <c:pt idx="10">
                  <c:v>1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7</c:v>
                </c:pt>
                <c:pt idx="15">
                  <c:v>11</c:v>
                </c:pt>
                <c:pt idx="16">
                  <c:v>8</c:v>
                </c:pt>
                <c:pt idx="17">
                  <c:v>7</c:v>
                </c:pt>
                <c:pt idx="18">
                  <c:v>10</c:v>
                </c:pt>
                <c:pt idx="19">
                  <c:v>11</c:v>
                </c:pt>
                <c:pt idx="20">
                  <c:v>14</c:v>
                </c:pt>
                <c:pt idx="21">
                  <c:v>12</c:v>
                </c:pt>
                <c:pt idx="22">
                  <c:v>8</c:v>
                </c:pt>
                <c:pt idx="23">
                  <c:v>6</c:v>
                </c:pt>
                <c:pt idx="24">
                  <c:v>4</c:v>
                </c:pt>
                <c:pt idx="25">
                  <c:v>9</c:v>
                </c:pt>
                <c:pt idx="26">
                  <c:v>11</c:v>
                </c:pt>
                <c:pt idx="27">
                  <c:v>8</c:v>
                </c:pt>
                <c:pt idx="28">
                  <c:v>11</c:v>
                </c:pt>
                <c:pt idx="29">
                  <c:v>11</c:v>
                </c:pt>
                <c:pt idx="30">
                  <c:v>11</c:v>
                </c:pt>
                <c:pt idx="31">
                  <c:v>7</c:v>
                </c:pt>
                <c:pt idx="32">
                  <c:v>5</c:v>
                </c:pt>
                <c:pt idx="33">
                  <c:v>8</c:v>
                </c:pt>
                <c:pt idx="34">
                  <c:v>4</c:v>
                </c:pt>
                <c:pt idx="35">
                  <c:v>11</c:v>
                </c:pt>
                <c:pt idx="36">
                  <c:v>11</c:v>
                </c:pt>
                <c:pt idx="37">
                  <c:v>12</c:v>
                </c:pt>
                <c:pt idx="38">
                  <c:v>13</c:v>
                </c:pt>
                <c:pt idx="39">
                  <c:v>13</c:v>
                </c:pt>
                <c:pt idx="40">
                  <c:v>8</c:v>
                </c:pt>
                <c:pt idx="41">
                  <c:v>12</c:v>
                </c:pt>
                <c:pt idx="42">
                  <c:v>19</c:v>
                </c:pt>
                <c:pt idx="43">
                  <c:v>20</c:v>
                </c:pt>
                <c:pt idx="44">
                  <c:v>32</c:v>
                </c:pt>
                <c:pt idx="45">
                  <c:v>23</c:v>
                </c:pt>
                <c:pt idx="46">
                  <c:v>24</c:v>
                </c:pt>
                <c:pt idx="47">
                  <c:v>23</c:v>
                </c:pt>
                <c:pt idx="48">
                  <c:v>13</c:v>
                </c:pt>
                <c:pt idx="49">
                  <c:v>28</c:v>
                </c:pt>
                <c:pt idx="50">
                  <c:v>29</c:v>
                </c:pt>
                <c:pt idx="51">
                  <c:v>30</c:v>
                </c:pt>
                <c:pt idx="52">
                  <c:v>27</c:v>
                </c:pt>
                <c:pt idx="53">
                  <c:v>53</c:v>
                </c:pt>
                <c:pt idx="54">
                  <c:v>32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C3-42DE-B764-35203D650BB7}"/>
            </c:ext>
          </c:extLst>
        </c:ser>
        <c:ser>
          <c:idx val="2"/>
          <c:order val="2"/>
          <c:tx>
            <c:strRef>
              <c:f>categories!$AC$305</c:f>
              <c:strCache>
                <c:ptCount val="1"/>
                <c:pt idx="0">
                  <c:v>Sum of Arabian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categories!$AC$306:$AC$370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3</c:v>
                </c:pt>
                <c:pt idx="16">
                  <c:v>3</c:v>
                </c:pt>
                <c:pt idx="17">
                  <c:v>0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1</c:v>
                </c:pt>
                <c:pt idx="22">
                  <c:v>4</c:v>
                </c:pt>
                <c:pt idx="23">
                  <c:v>6</c:v>
                </c:pt>
                <c:pt idx="24">
                  <c:v>6</c:v>
                </c:pt>
                <c:pt idx="25">
                  <c:v>3</c:v>
                </c:pt>
                <c:pt idx="26">
                  <c:v>3</c:v>
                </c:pt>
                <c:pt idx="27">
                  <c:v>9</c:v>
                </c:pt>
                <c:pt idx="28">
                  <c:v>1</c:v>
                </c:pt>
                <c:pt idx="29">
                  <c:v>4</c:v>
                </c:pt>
                <c:pt idx="30">
                  <c:v>9</c:v>
                </c:pt>
                <c:pt idx="31">
                  <c:v>14</c:v>
                </c:pt>
                <c:pt idx="32">
                  <c:v>4</c:v>
                </c:pt>
                <c:pt idx="33">
                  <c:v>6</c:v>
                </c:pt>
                <c:pt idx="34">
                  <c:v>7</c:v>
                </c:pt>
                <c:pt idx="35">
                  <c:v>10</c:v>
                </c:pt>
                <c:pt idx="36">
                  <c:v>8</c:v>
                </c:pt>
                <c:pt idx="37">
                  <c:v>10</c:v>
                </c:pt>
                <c:pt idx="38">
                  <c:v>16</c:v>
                </c:pt>
                <c:pt idx="39">
                  <c:v>16</c:v>
                </c:pt>
                <c:pt idx="40">
                  <c:v>10</c:v>
                </c:pt>
                <c:pt idx="41">
                  <c:v>15</c:v>
                </c:pt>
                <c:pt idx="42">
                  <c:v>20</c:v>
                </c:pt>
                <c:pt idx="43">
                  <c:v>23</c:v>
                </c:pt>
                <c:pt idx="44">
                  <c:v>15</c:v>
                </c:pt>
                <c:pt idx="45">
                  <c:v>22</c:v>
                </c:pt>
                <c:pt idx="46">
                  <c:v>21</c:v>
                </c:pt>
                <c:pt idx="47">
                  <c:v>23</c:v>
                </c:pt>
                <c:pt idx="48">
                  <c:v>14</c:v>
                </c:pt>
                <c:pt idx="49">
                  <c:v>21</c:v>
                </c:pt>
                <c:pt idx="50">
                  <c:v>22</c:v>
                </c:pt>
                <c:pt idx="51">
                  <c:v>31</c:v>
                </c:pt>
                <c:pt idx="52">
                  <c:v>44</c:v>
                </c:pt>
                <c:pt idx="53">
                  <c:v>44</c:v>
                </c:pt>
                <c:pt idx="54">
                  <c:v>49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C3-42DE-B764-35203D650BB7}"/>
            </c:ext>
          </c:extLst>
        </c:ser>
        <c:ser>
          <c:idx val="3"/>
          <c:order val="3"/>
          <c:tx>
            <c:strRef>
              <c:f>categories!$AD$305</c:f>
              <c:strCache>
                <c:ptCount val="1"/>
                <c:pt idx="0">
                  <c:v>Sum of CityBuilding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categories!$AD$306:$AD$370</c:f>
              <c:numCache>
                <c:formatCode>General</c:formatCode>
                <c:ptCount val="64"/>
                <c:pt idx="0">
                  <c:v>3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4</c:v>
                </c:pt>
                <c:pt idx="10">
                  <c:v>8</c:v>
                </c:pt>
                <c:pt idx="11">
                  <c:v>3</c:v>
                </c:pt>
                <c:pt idx="12">
                  <c:v>8</c:v>
                </c:pt>
                <c:pt idx="13">
                  <c:v>8</c:v>
                </c:pt>
                <c:pt idx="14">
                  <c:v>12</c:v>
                </c:pt>
                <c:pt idx="15">
                  <c:v>14</c:v>
                </c:pt>
                <c:pt idx="16">
                  <c:v>11</c:v>
                </c:pt>
                <c:pt idx="17">
                  <c:v>5</c:v>
                </c:pt>
                <c:pt idx="18">
                  <c:v>22</c:v>
                </c:pt>
                <c:pt idx="19">
                  <c:v>12</c:v>
                </c:pt>
                <c:pt idx="20">
                  <c:v>11</c:v>
                </c:pt>
                <c:pt idx="21">
                  <c:v>16</c:v>
                </c:pt>
                <c:pt idx="22">
                  <c:v>14</c:v>
                </c:pt>
                <c:pt idx="23">
                  <c:v>10</c:v>
                </c:pt>
                <c:pt idx="24">
                  <c:v>17</c:v>
                </c:pt>
                <c:pt idx="25">
                  <c:v>16</c:v>
                </c:pt>
                <c:pt idx="26">
                  <c:v>20</c:v>
                </c:pt>
                <c:pt idx="27">
                  <c:v>35</c:v>
                </c:pt>
                <c:pt idx="28">
                  <c:v>25</c:v>
                </c:pt>
                <c:pt idx="29">
                  <c:v>23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25</c:v>
                </c:pt>
                <c:pt idx="34">
                  <c:v>24</c:v>
                </c:pt>
                <c:pt idx="35">
                  <c:v>24</c:v>
                </c:pt>
                <c:pt idx="36">
                  <c:v>35</c:v>
                </c:pt>
                <c:pt idx="37">
                  <c:v>27</c:v>
                </c:pt>
                <c:pt idx="38">
                  <c:v>42</c:v>
                </c:pt>
                <c:pt idx="39">
                  <c:v>37</c:v>
                </c:pt>
                <c:pt idx="40">
                  <c:v>34</c:v>
                </c:pt>
                <c:pt idx="41">
                  <c:v>48</c:v>
                </c:pt>
                <c:pt idx="42">
                  <c:v>59</c:v>
                </c:pt>
                <c:pt idx="43">
                  <c:v>50</c:v>
                </c:pt>
                <c:pt idx="44">
                  <c:v>49</c:v>
                </c:pt>
                <c:pt idx="45">
                  <c:v>47</c:v>
                </c:pt>
                <c:pt idx="46">
                  <c:v>56</c:v>
                </c:pt>
                <c:pt idx="47">
                  <c:v>53</c:v>
                </c:pt>
                <c:pt idx="48">
                  <c:v>51</c:v>
                </c:pt>
                <c:pt idx="49">
                  <c:v>81</c:v>
                </c:pt>
                <c:pt idx="50">
                  <c:v>80</c:v>
                </c:pt>
                <c:pt idx="51">
                  <c:v>79</c:v>
                </c:pt>
                <c:pt idx="52">
                  <c:v>106</c:v>
                </c:pt>
                <c:pt idx="53">
                  <c:v>113</c:v>
                </c:pt>
                <c:pt idx="54">
                  <c:v>85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C3-42DE-B764-35203D650BB7}"/>
            </c:ext>
          </c:extLst>
        </c:ser>
        <c:ser>
          <c:idx val="4"/>
          <c:order val="4"/>
          <c:tx>
            <c:strRef>
              <c:f>categories!$AE$305</c:f>
              <c:strCache>
                <c:ptCount val="1"/>
                <c:pt idx="0">
                  <c:v>Sum of Economic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categories!$AE$306:$AE$370</c:f>
              <c:numCache>
                <c:formatCode>General</c:formatCode>
                <c:ptCount val="64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6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1</c:v>
                </c:pt>
                <c:pt idx="11">
                  <c:v>4</c:v>
                </c:pt>
                <c:pt idx="12">
                  <c:v>3</c:v>
                </c:pt>
                <c:pt idx="13">
                  <c:v>7</c:v>
                </c:pt>
                <c:pt idx="14">
                  <c:v>1</c:v>
                </c:pt>
                <c:pt idx="15">
                  <c:v>4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8</c:v>
                </c:pt>
                <c:pt idx="21">
                  <c:v>5</c:v>
                </c:pt>
                <c:pt idx="22">
                  <c:v>10</c:v>
                </c:pt>
                <c:pt idx="23">
                  <c:v>5</c:v>
                </c:pt>
                <c:pt idx="24">
                  <c:v>16</c:v>
                </c:pt>
                <c:pt idx="25">
                  <c:v>14</c:v>
                </c:pt>
                <c:pt idx="26">
                  <c:v>11</c:v>
                </c:pt>
                <c:pt idx="27">
                  <c:v>19</c:v>
                </c:pt>
                <c:pt idx="28">
                  <c:v>14</c:v>
                </c:pt>
                <c:pt idx="29">
                  <c:v>9</c:v>
                </c:pt>
                <c:pt idx="30">
                  <c:v>12</c:v>
                </c:pt>
                <c:pt idx="31">
                  <c:v>18</c:v>
                </c:pt>
                <c:pt idx="32">
                  <c:v>15</c:v>
                </c:pt>
                <c:pt idx="33">
                  <c:v>18</c:v>
                </c:pt>
                <c:pt idx="34">
                  <c:v>11</c:v>
                </c:pt>
                <c:pt idx="35">
                  <c:v>11</c:v>
                </c:pt>
                <c:pt idx="36">
                  <c:v>19</c:v>
                </c:pt>
                <c:pt idx="37">
                  <c:v>24</c:v>
                </c:pt>
                <c:pt idx="38">
                  <c:v>8</c:v>
                </c:pt>
                <c:pt idx="39">
                  <c:v>18</c:v>
                </c:pt>
                <c:pt idx="40">
                  <c:v>15</c:v>
                </c:pt>
                <c:pt idx="41">
                  <c:v>24</c:v>
                </c:pt>
                <c:pt idx="42">
                  <c:v>20</c:v>
                </c:pt>
                <c:pt idx="43">
                  <c:v>18</c:v>
                </c:pt>
                <c:pt idx="44">
                  <c:v>31</c:v>
                </c:pt>
                <c:pt idx="45">
                  <c:v>24</c:v>
                </c:pt>
                <c:pt idx="46">
                  <c:v>20</c:v>
                </c:pt>
                <c:pt idx="47">
                  <c:v>30</c:v>
                </c:pt>
                <c:pt idx="48">
                  <c:v>33</c:v>
                </c:pt>
                <c:pt idx="49">
                  <c:v>43</c:v>
                </c:pt>
                <c:pt idx="50">
                  <c:v>38</c:v>
                </c:pt>
                <c:pt idx="51">
                  <c:v>38</c:v>
                </c:pt>
                <c:pt idx="52">
                  <c:v>63</c:v>
                </c:pt>
                <c:pt idx="53">
                  <c:v>69</c:v>
                </c:pt>
                <c:pt idx="54">
                  <c:v>49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C3-42DE-B764-35203D650BB7}"/>
            </c:ext>
          </c:extLst>
        </c:ser>
        <c:ser>
          <c:idx val="5"/>
          <c:order val="5"/>
          <c:tx>
            <c:strRef>
              <c:f>categories!$AF$305</c:f>
              <c:strCache>
                <c:ptCount val="1"/>
                <c:pt idx="0">
                  <c:v>Sum of Educational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categories!$AF$306:$AF$370</c:f>
              <c:numCache>
                <c:formatCode>General</c:formatCode>
                <c:ptCount val="64"/>
                <c:pt idx="0">
                  <c:v>1</c:v>
                </c:pt>
                <c:pt idx="1">
                  <c:v>2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6</c:v>
                </c:pt>
                <c:pt idx="11">
                  <c:v>3</c:v>
                </c:pt>
                <c:pt idx="12">
                  <c:v>5</c:v>
                </c:pt>
                <c:pt idx="13">
                  <c:v>1</c:v>
                </c:pt>
                <c:pt idx="14">
                  <c:v>5</c:v>
                </c:pt>
                <c:pt idx="15">
                  <c:v>5</c:v>
                </c:pt>
                <c:pt idx="16">
                  <c:v>2</c:v>
                </c:pt>
                <c:pt idx="17">
                  <c:v>6</c:v>
                </c:pt>
                <c:pt idx="18">
                  <c:v>3</c:v>
                </c:pt>
                <c:pt idx="19">
                  <c:v>7</c:v>
                </c:pt>
                <c:pt idx="20">
                  <c:v>5</c:v>
                </c:pt>
                <c:pt idx="21">
                  <c:v>8</c:v>
                </c:pt>
                <c:pt idx="22">
                  <c:v>9</c:v>
                </c:pt>
                <c:pt idx="23">
                  <c:v>10</c:v>
                </c:pt>
                <c:pt idx="24">
                  <c:v>10</c:v>
                </c:pt>
                <c:pt idx="25">
                  <c:v>17</c:v>
                </c:pt>
                <c:pt idx="26">
                  <c:v>10</c:v>
                </c:pt>
                <c:pt idx="27">
                  <c:v>17</c:v>
                </c:pt>
                <c:pt idx="28">
                  <c:v>9</c:v>
                </c:pt>
                <c:pt idx="29">
                  <c:v>22</c:v>
                </c:pt>
                <c:pt idx="30">
                  <c:v>18</c:v>
                </c:pt>
                <c:pt idx="31">
                  <c:v>23</c:v>
                </c:pt>
                <c:pt idx="32">
                  <c:v>19</c:v>
                </c:pt>
                <c:pt idx="33">
                  <c:v>14</c:v>
                </c:pt>
                <c:pt idx="34">
                  <c:v>18</c:v>
                </c:pt>
                <c:pt idx="35">
                  <c:v>23</c:v>
                </c:pt>
                <c:pt idx="36">
                  <c:v>15</c:v>
                </c:pt>
                <c:pt idx="37">
                  <c:v>19</c:v>
                </c:pt>
                <c:pt idx="38">
                  <c:v>14</c:v>
                </c:pt>
                <c:pt idx="39">
                  <c:v>14</c:v>
                </c:pt>
                <c:pt idx="40">
                  <c:v>15</c:v>
                </c:pt>
                <c:pt idx="41">
                  <c:v>16</c:v>
                </c:pt>
                <c:pt idx="42">
                  <c:v>17</c:v>
                </c:pt>
                <c:pt idx="43">
                  <c:v>12</c:v>
                </c:pt>
                <c:pt idx="44">
                  <c:v>19</c:v>
                </c:pt>
                <c:pt idx="45">
                  <c:v>15</c:v>
                </c:pt>
                <c:pt idx="46">
                  <c:v>26</c:v>
                </c:pt>
                <c:pt idx="47">
                  <c:v>31</c:v>
                </c:pt>
                <c:pt idx="48">
                  <c:v>31</c:v>
                </c:pt>
                <c:pt idx="49">
                  <c:v>31</c:v>
                </c:pt>
                <c:pt idx="50">
                  <c:v>29</c:v>
                </c:pt>
                <c:pt idx="51">
                  <c:v>47</c:v>
                </c:pt>
                <c:pt idx="52">
                  <c:v>35</c:v>
                </c:pt>
                <c:pt idx="53">
                  <c:v>43</c:v>
                </c:pt>
                <c:pt idx="54">
                  <c:v>42</c:v>
                </c:pt>
                <c:pt idx="55">
                  <c:v>4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C3-42DE-B764-35203D650BB7}"/>
            </c:ext>
          </c:extLst>
        </c:ser>
        <c:ser>
          <c:idx val="6"/>
          <c:order val="6"/>
          <c:tx>
            <c:strRef>
              <c:f>categories!$AG$305</c:f>
              <c:strCache>
                <c:ptCount val="1"/>
                <c:pt idx="0">
                  <c:v>Sum of Electronic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categories!$AG$306:$AG$370</c:f>
              <c:numCache>
                <c:formatCode>General</c:formatCode>
                <c:ptCount val="64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  <c:pt idx="10">
                  <c:v>4</c:v>
                </c:pt>
                <c:pt idx="11">
                  <c:v>1</c:v>
                </c:pt>
                <c:pt idx="12">
                  <c:v>2</c:v>
                </c:pt>
                <c:pt idx="13">
                  <c:v>6</c:v>
                </c:pt>
                <c:pt idx="14">
                  <c:v>3</c:v>
                </c:pt>
                <c:pt idx="15">
                  <c:v>4</c:v>
                </c:pt>
                <c:pt idx="16">
                  <c:v>7</c:v>
                </c:pt>
                <c:pt idx="17">
                  <c:v>7</c:v>
                </c:pt>
                <c:pt idx="18">
                  <c:v>6</c:v>
                </c:pt>
                <c:pt idx="19">
                  <c:v>2</c:v>
                </c:pt>
                <c:pt idx="20">
                  <c:v>7</c:v>
                </c:pt>
                <c:pt idx="21">
                  <c:v>8</c:v>
                </c:pt>
                <c:pt idx="22">
                  <c:v>11</c:v>
                </c:pt>
                <c:pt idx="23">
                  <c:v>9</c:v>
                </c:pt>
                <c:pt idx="24">
                  <c:v>7</c:v>
                </c:pt>
                <c:pt idx="25">
                  <c:v>7</c:v>
                </c:pt>
                <c:pt idx="26">
                  <c:v>3</c:v>
                </c:pt>
                <c:pt idx="27">
                  <c:v>8</c:v>
                </c:pt>
                <c:pt idx="28">
                  <c:v>8</c:v>
                </c:pt>
                <c:pt idx="29">
                  <c:v>4</c:v>
                </c:pt>
                <c:pt idx="30">
                  <c:v>7</c:v>
                </c:pt>
                <c:pt idx="31">
                  <c:v>9</c:v>
                </c:pt>
                <c:pt idx="32">
                  <c:v>9</c:v>
                </c:pt>
                <c:pt idx="33">
                  <c:v>4</c:v>
                </c:pt>
                <c:pt idx="34">
                  <c:v>11</c:v>
                </c:pt>
                <c:pt idx="35">
                  <c:v>18</c:v>
                </c:pt>
                <c:pt idx="36">
                  <c:v>16</c:v>
                </c:pt>
                <c:pt idx="37">
                  <c:v>14</c:v>
                </c:pt>
                <c:pt idx="38">
                  <c:v>11</c:v>
                </c:pt>
                <c:pt idx="39">
                  <c:v>9</c:v>
                </c:pt>
                <c:pt idx="40">
                  <c:v>9</c:v>
                </c:pt>
                <c:pt idx="41">
                  <c:v>15</c:v>
                </c:pt>
                <c:pt idx="42">
                  <c:v>7</c:v>
                </c:pt>
                <c:pt idx="43">
                  <c:v>19</c:v>
                </c:pt>
                <c:pt idx="44">
                  <c:v>11</c:v>
                </c:pt>
                <c:pt idx="45">
                  <c:v>13</c:v>
                </c:pt>
                <c:pt idx="46">
                  <c:v>20</c:v>
                </c:pt>
                <c:pt idx="47">
                  <c:v>19</c:v>
                </c:pt>
                <c:pt idx="48">
                  <c:v>10</c:v>
                </c:pt>
                <c:pt idx="49">
                  <c:v>16</c:v>
                </c:pt>
                <c:pt idx="50">
                  <c:v>22</c:v>
                </c:pt>
                <c:pt idx="51">
                  <c:v>25</c:v>
                </c:pt>
                <c:pt idx="52">
                  <c:v>26</c:v>
                </c:pt>
                <c:pt idx="53">
                  <c:v>52</c:v>
                </c:pt>
                <c:pt idx="54">
                  <c:v>31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C3-42DE-B764-35203D650BB7}"/>
            </c:ext>
          </c:extLst>
        </c:ser>
        <c:ser>
          <c:idx val="7"/>
          <c:order val="7"/>
          <c:tx>
            <c:strRef>
              <c:f>categories!$AH$305</c:f>
              <c:strCache>
                <c:ptCount val="1"/>
                <c:pt idx="0">
                  <c:v>Sum of Farming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categories!$AH$306:$AH$370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1</c:v>
                </c:pt>
                <c:pt idx="23">
                  <c:v>1</c:v>
                </c:pt>
                <c:pt idx="24">
                  <c:v>4</c:v>
                </c:pt>
                <c:pt idx="25">
                  <c:v>9</c:v>
                </c:pt>
                <c:pt idx="26">
                  <c:v>6</c:v>
                </c:pt>
                <c:pt idx="27">
                  <c:v>16</c:v>
                </c:pt>
                <c:pt idx="28">
                  <c:v>12</c:v>
                </c:pt>
                <c:pt idx="29">
                  <c:v>17</c:v>
                </c:pt>
                <c:pt idx="30">
                  <c:v>26</c:v>
                </c:pt>
                <c:pt idx="31">
                  <c:v>24</c:v>
                </c:pt>
                <c:pt idx="32">
                  <c:v>21</c:v>
                </c:pt>
                <c:pt idx="33">
                  <c:v>14</c:v>
                </c:pt>
                <c:pt idx="34">
                  <c:v>13</c:v>
                </c:pt>
                <c:pt idx="35">
                  <c:v>14</c:v>
                </c:pt>
                <c:pt idx="36">
                  <c:v>21</c:v>
                </c:pt>
                <c:pt idx="37">
                  <c:v>17</c:v>
                </c:pt>
                <c:pt idx="38">
                  <c:v>15</c:v>
                </c:pt>
                <c:pt idx="39">
                  <c:v>28</c:v>
                </c:pt>
                <c:pt idx="40">
                  <c:v>30</c:v>
                </c:pt>
                <c:pt idx="41">
                  <c:v>29</c:v>
                </c:pt>
                <c:pt idx="42">
                  <c:v>23</c:v>
                </c:pt>
                <c:pt idx="43">
                  <c:v>27</c:v>
                </c:pt>
                <c:pt idx="44">
                  <c:v>21</c:v>
                </c:pt>
                <c:pt idx="45">
                  <c:v>27</c:v>
                </c:pt>
                <c:pt idx="46">
                  <c:v>22</c:v>
                </c:pt>
                <c:pt idx="47">
                  <c:v>26</c:v>
                </c:pt>
                <c:pt idx="48">
                  <c:v>31</c:v>
                </c:pt>
                <c:pt idx="49">
                  <c:v>22</c:v>
                </c:pt>
                <c:pt idx="50">
                  <c:v>42</c:v>
                </c:pt>
                <c:pt idx="51">
                  <c:v>59</c:v>
                </c:pt>
                <c:pt idx="52">
                  <c:v>49</c:v>
                </c:pt>
                <c:pt idx="53">
                  <c:v>92</c:v>
                </c:pt>
                <c:pt idx="54">
                  <c:v>54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C3-42DE-B764-35203D650BB7}"/>
            </c:ext>
          </c:extLst>
        </c:ser>
        <c:ser>
          <c:idx val="8"/>
          <c:order val="8"/>
          <c:tx>
            <c:strRef>
              <c:f>categories!$AI$305</c:f>
              <c:strCache>
                <c:ptCount val="1"/>
                <c:pt idx="0">
                  <c:v>Sum of GameSystem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categories!$AI$306:$AI$370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3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0</c:v>
                </c:pt>
                <c:pt idx="22">
                  <c:v>2</c:v>
                </c:pt>
                <c:pt idx="23">
                  <c:v>5</c:v>
                </c:pt>
                <c:pt idx="24">
                  <c:v>0</c:v>
                </c:pt>
                <c:pt idx="25">
                  <c:v>13</c:v>
                </c:pt>
                <c:pt idx="26">
                  <c:v>7</c:v>
                </c:pt>
                <c:pt idx="27">
                  <c:v>9</c:v>
                </c:pt>
                <c:pt idx="28">
                  <c:v>8</c:v>
                </c:pt>
                <c:pt idx="29">
                  <c:v>13</c:v>
                </c:pt>
                <c:pt idx="30">
                  <c:v>21</c:v>
                </c:pt>
                <c:pt idx="31">
                  <c:v>9</c:v>
                </c:pt>
                <c:pt idx="32">
                  <c:v>12</c:v>
                </c:pt>
                <c:pt idx="33">
                  <c:v>17</c:v>
                </c:pt>
                <c:pt idx="34">
                  <c:v>5</c:v>
                </c:pt>
                <c:pt idx="35">
                  <c:v>10</c:v>
                </c:pt>
                <c:pt idx="36">
                  <c:v>15</c:v>
                </c:pt>
                <c:pt idx="37">
                  <c:v>13</c:v>
                </c:pt>
                <c:pt idx="38">
                  <c:v>11</c:v>
                </c:pt>
                <c:pt idx="39">
                  <c:v>18</c:v>
                </c:pt>
                <c:pt idx="40">
                  <c:v>12</c:v>
                </c:pt>
                <c:pt idx="41">
                  <c:v>24</c:v>
                </c:pt>
                <c:pt idx="42">
                  <c:v>20</c:v>
                </c:pt>
                <c:pt idx="43">
                  <c:v>20</c:v>
                </c:pt>
                <c:pt idx="44">
                  <c:v>20</c:v>
                </c:pt>
                <c:pt idx="45">
                  <c:v>24</c:v>
                </c:pt>
                <c:pt idx="46">
                  <c:v>22</c:v>
                </c:pt>
                <c:pt idx="47">
                  <c:v>17</c:v>
                </c:pt>
                <c:pt idx="48">
                  <c:v>25</c:v>
                </c:pt>
                <c:pt idx="49">
                  <c:v>25</c:v>
                </c:pt>
                <c:pt idx="50">
                  <c:v>32</c:v>
                </c:pt>
                <c:pt idx="51">
                  <c:v>46</c:v>
                </c:pt>
                <c:pt idx="52">
                  <c:v>48</c:v>
                </c:pt>
                <c:pt idx="53">
                  <c:v>68</c:v>
                </c:pt>
                <c:pt idx="54">
                  <c:v>47</c:v>
                </c:pt>
                <c:pt idx="55">
                  <c:v>4</c:v>
                </c:pt>
                <c:pt idx="56">
                  <c:v>1</c:v>
                </c:pt>
                <c:pt idx="57">
                  <c:v>0</c:v>
                </c:pt>
                <c:pt idx="58">
                  <c:v>2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C3-42DE-B764-35203D650BB7}"/>
            </c:ext>
          </c:extLst>
        </c:ser>
        <c:ser>
          <c:idx val="9"/>
          <c:order val="9"/>
          <c:tx>
            <c:strRef>
              <c:f>categories!$AJ$305</c:f>
              <c:strCache>
                <c:ptCount val="1"/>
                <c:pt idx="0">
                  <c:v>Sum of Industry/Manufacturing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categories!$AJ$306:$AJ$370</c:f>
              <c:numCache>
                <c:formatCode>General</c:formatCode>
                <c:ptCount val="6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3</c:v>
                </c:pt>
                <c:pt idx="16">
                  <c:v>4</c:v>
                </c:pt>
                <c:pt idx="17">
                  <c:v>6</c:v>
                </c:pt>
                <c:pt idx="18">
                  <c:v>4</c:v>
                </c:pt>
                <c:pt idx="19">
                  <c:v>6</c:v>
                </c:pt>
                <c:pt idx="20">
                  <c:v>1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1</c:v>
                </c:pt>
                <c:pt idx="25">
                  <c:v>3</c:v>
                </c:pt>
                <c:pt idx="26">
                  <c:v>3</c:v>
                </c:pt>
                <c:pt idx="27">
                  <c:v>1</c:v>
                </c:pt>
                <c:pt idx="28">
                  <c:v>8</c:v>
                </c:pt>
                <c:pt idx="29">
                  <c:v>8</c:v>
                </c:pt>
                <c:pt idx="30">
                  <c:v>5</c:v>
                </c:pt>
                <c:pt idx="31">
                  <c:v>10</c:v>
                </c:pt>
                <c:pt idx="32">
                  <c:v>4</c:v>
                </c:pt>
                <c:pt idx="33">
                  <c:v>7</c:v>
                </c:pt>
                <c:pt idx="34">
                  <c:v>5</c:v>
                </c:pt>
                <c:pt idx="35">
                  <c:v>16</c:v>
                </c:pt>
                <c:pt idx="36">
                  <c:v>4</c:v>
                </c:pt>
                <c:pt idx="37">
                  <c:v>14</c:v>
                </c:pt>
                <c:pt idx="38">
                  <c:v>21</c:v>
                </c:pt>
                <c:pt idx="39">
                  <c:v>21</c:v>
                </c:pt>
                <c:pt idx="40">
                  <c:v>8</c:v>
                </c:pt>
                <c:pt idx="41">
                  <c:v>15</c:v>
                </c:pt>
                <c:pt idx="42">
                  <c:v>20</c:v>
                </c:pt>
                <c:pt idx="43">
                  <c:v>8</c:v>
                </c:pt>
                <c:pt idx="44">
                  <c:v>13</c:v>
                </c:pt>
                <c:pt idx="45">
                  <c:v>4</c:v>
                </c:pt>
                <c:pt idx="46">
                  <c:v>12</c:v>
                </c:pt>
                <c:pt idx="47">
                  <c:v>10</c:v>
                </c:pt>
                <c:pt idx="48">
                  <c:v>23</c:v>
                </c:pt>
                <c:pt idx="49">
                  <c:v>18</c:v>
                </c:pt>
                <c:pt idx="50">
                  <c:v>12</c:v>
                </c:pt>
                <c:pt idx="51">
                  <c:v>42</c:v>
                </c:pt>
                <c:pt idx="52">
                  <c:v>50</c:v>
                </c:pt>
                <c:pt idx="53">
                  <c:v>61</c:v>
                </c:pt>
                <c:pt idx="54">
                  <c:v>59</c:v>
                </c:pt>
                <c:pt idx="55">
                  <c:v>5</c:v>
                </c:pt>
                <c:pt idx="56">
                  <c:v>1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1C3-42DE-B764-35203D650BB7}"/>
            </c:ext>
          </c:extLst>
        </c:ser>
        <c:ser>
          <c:idx val="10"/>
          <c:order val="10"/>
          <c:tx>
            <c:strRef>
              <c:f>categories!$AK$305</c:f>
              <c:strCache>
                <c:ptCount val="1"/>
                <c:pt idx="0">
                  <c:v>Sum of Miniatures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categories!$AK$306:$AK$370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3</c:v>
                </c:pt>
                <c:pt idx="9">
                  <c:v>2</c:v>
                </c:pt>
                <c:pt idx="10">
                  <c:v>2</c:v>
                </c:pt>
                <c:pt idx="11">
                  <c:v>3</c:v>
                </c:pt>
                <c:pt idx="12">
                  <c:v>7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2</c:v>
                </c:pt>
                <c:pt idx="18">
                  <c:v>1</c:v>
                </c:pt>
                <c:pt idx="19">
                  <c:v>5</c:v>
                </c:pt>
                <c:pt idx="20">
                  <c:v>4</c:v>
                </c:pt>
                <c:pt idx="21">
                  <c:v>1</c:v>
                </c:pt>
                <c:pt idx="22">
                  <c:v>8</c:v>
                </c:pt>
                <c:pt idx="23">
                  <c:v>4</c:v>
                </c:pt>
                <c:pt idx="24">
                  <c:v>5</c:v>
                </c:pt>
                <c:pt idx="25">
                  <c:v>5</c:v>
                </c:pt>
                <c:pt idx="26">
                  <c:v>7</c:v>
                </c:pt>
                <c:pt idx="27">
                  <c:v>7</c:v>
                </c:pt>
                <c:pt idx="28">
                  <c:v>4</c:v>
                </c:pt>
                <c:pt idx="29">
                  <c:v>5</c:v>
                </c:pt>
                <c:pt idx="30">
                  <c:v>5</c:v>
                </c:pt>
                <c:pt idx="31">
                  <c:v>4</c:v>
                </c:pt>
                <c:pt idx="32">
                  <c:v>7</c:v>
                </c:pt>
                <c:pt idx="33">
                  <c:v>2</c:v>
                </c:pt>
                <c:pt idx="34">
                  <c:v>17</c:v>
                </c:pt>
                <c:pt idx="35">
                  <c:v>16</c:v>
                </c:pt>
                <c:pt idx="36">
                  <c:v>11</c:v>
                </c:pt>
                <c:pt idx="37">
                  <c:v>16</c:v>
                </c:pt>
                <c:pt idx="38">
                  <c:v>10</c:v>
                </c:pt>
                <c:pt idx="39">
                  <c:v>17</c:v>
                </c:pt>
                <c:pt idx="40">
                  <c:v>12</c:v>
                </c:pt>
                <c:pt idx="41">
                  <c:v>14</c:v>
                </c:pt>
                <c:pt idx="42">
                  <c:v>19</c:v>
                </c:pt>
                <c:pt idx="43">
                  <c:v>17</c:v>
                </c:pt>
                <c:pt idx="44">
                  <c:v>15</c:v>
                </c:pt>
                <c:pt idx="45">
                  <c:v>12</c:v>
                </c:pt>
                <c:pt idx="46">
                  <c:v>17</c:v>
                </c:pt>
                <c:pt idx="47">
                  <c:v>23</c:v>
                </c:pt>
                <c:pt idx="48">
                  <c:v>20</c:v>
                </c:pt>
                <c:pt idx="49">
                  <c:v>23</c:v>
                </c:pt>
                <c:pt idx="50">
                  <c:v>22</c:v>
                </c:pt>
                <c:pt idx="51">
                  <c:v>27</c:v>
                </c:pt>
                <c:pt idx="52">
                  <c:v>37</c:v>
                </c:pt>
                <c:pt idx="53">
                  <c:v>49</c:v>
                </c:pt>
                <c:pt idx="54">
                  <c:v>46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1C3-42DE-B764-35203D650BB7}"/>
            </c:ext>
          </c:extLst>
        </c:ser>
        <c:ser>
          <c:idx val="11"/>
          <c:order val="11"/>
          <c:tx>
            <c:strRef>
              <c:f>categories!$AL$305</c:f>
              <c:strCache>
                <c:ptCount val="1"/>
                <c:pt idx="0">
                  <c:v>Sum of Murder/Mystery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categories!$AL$306:$AL$370</c:f>
              <c:numCache>
                <c:formatCode>General</c:formatCode>
                <c:ptCount val="64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</c:v>
                </c:pt>
                <c:pt idx="5">
                  <c:v>11</c:v>
                </c:pt>
                <c:pt idx="6">
                  <c:v>9</c:v>
                </c:pt>
                <c:pt idx="7">
                  <c:v>5</c:v>
                </c:pt>
                <c:pt idx="8">
                  <c:v>7</c:v>
                </c:pt>
                <c:pt idx="9">
                  <c:v>8</c:v>
                </c:pt>
                <c:pt idx="10">
                  <c:v>5</c:v>
                </c:pt>
                <c:pt idx="11">
                  <c:v>12</c:v>
                </c:pt>
                <c:pt idx="12">
                  <c:v>13</c:v>
                </c:pt>
                <c:pt idx="13">
                  <c:v>13</c:v>
                </c:pt>
                <c:pt idx="14">
                  <c:v>16</c:v>
                </c:pt>
                <c:pt idx="15">
                  <c:v>12</c:v>
                </c:pt>
                <c:pt idx="16">
                  <c:v>12</c:v>
                </c:pt>
                <c:pt idx="17">
                  <c:v>6</c:v>
                </c:pt>
                <c:pt idx="18">
                  <c:v>12</c:v>
                </c:pt>
                <c:pt idx="19">
                  <c:v>6</c:v>
                </c:pt>
                <c:pt idx="20">
                  <c:v>4</c:v>
                </c:pt>
                <c:pt idx="21">
                  <c:v>11</c:v>
                </c:pt>
                <c:pt idx="22">
                  <c:v>9</c:v>
                </c:pt>
                <c:pt idx="23">
                  <c:v>8</c:v>
                </c:pt>
                <c:pt idx="24">
                  <c:v>12</c:v>
                </c:pt>
                <c:pt idx="25">
                  <c:v>15</c:v>
                </c:pt>
                <c:pt idx="26">
                  <c:v>13</c:v>
                </c:pt>
                <c:pt idx="27">
                  <c:v>20</c:v>
                </c:pt>
                <c:pt idx="28">
                  <c:v>13</c:v>
                </c:pt>
                <c:pt idx="29">
                  <c:v>18</c:v>
                </c:pt>
                <c:pt idx="30">
                  <c:v>11</c:v>
                </c:pt>
                <c:pt idx="31">
                  <c:v>28</c:v>
                </c:pt>
                <c:pt idx="32">
                  <c:v>23</c:v>
                </c:pt>
                <c:pt idx="33">
                  <c:v>25</c:v>
                </c:pt>
                <c:pt idx="34">
                  <c:v>38</c:v>
                </c:pt>
                <c:pt idx="35">
                  <c:v>32</c:v>
                </c:pt>
                <c:pt idx="36">
                  <c:v>21</c:v>
                </c:pt>
                <c:pt idx="37">
                  <c:v>20</c:v>
                </c:pt>
                <c:pt idx="38">
                  <c:v>22</c:v>
                </c:pt>
                <c:pt idx="39">
                  <c:v>17</c:v>
                </c:pt>
                <c:pt idx="40">
                  <c:v>16</c:v>
                </c:pt>
                <c:pt idx="41">
                  <c:v>20</c:v>
                </c:pt>
                <c:pt idx="42">
                  <c:v>42</c:v>
                </c:pt>
                <c:pt idx="43">
                  <c:v>21</c:v>
                </c:pt>
                <c:pt idx="44">
                  <c:v>22</c:v>
                </c:pt>
                <c:pt idx="45">
                  <c:v>26</c:v>
                </c:pt>
                <c:pt idx="46">
                  <c:v>25</c:v>
                </c:pt>
                <c:pt idx="47">
                  <c:v>27</c:v>
                </c:pt>
                <c:pt idx="48">
                  <c:v>30</c:v>
                </c:pt>
                <c:pt idx="49">
                  <c:v>43</c:v>
                </c:pt>
                <c:pt idx="50">
                  <c:v>49</c:v>
                </c:pt>
                <c:pt idx="51">
                  <c:v>47</c:v>
                </c:pt>
                <c:pt idx="52">
                  <c:v>61</c:v>
                </c:pt>
                <c:pt idx="53">
                  <c:v>63</c:v>
                </c:pt>
                <c:pt idx="54">
                  <c:v>46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1C3-42DE-B764-35203D650BB7}"/>
            </c:ext>
          </c:extLst>
        </c:ser>
        <c:ser>
          <c:idx val="12"/>
          <c:order val="12"/>
          <c:tx>
            <c:strRef>
              <c:f>categories!$AM$305</c:f>
              <c:strCache>
                <c:ptCount val="1"/>
                <c:pt idx="0">
                  <c:v>Sum of PikeandShot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categories!$AM$306:$AM$370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2</c:v>
                </c:pt>
                <c:pt idx="14">
                  <c:v>2</c:v>
                </c:pt>
                <c:pt idx="15">
                  <c:v>4</c:v>
                </c:pt>
                <c:pt idx="16">
                  <c:v>1</c:v>
                </c:pt>
                <c:pt idx="17">
                  <c:v>10</c:v>
                </c:pt>
                <c:pt idx="18">
                  <c:v>4</c:v>
                </c:pt>
                <c:pt idx="19">
                  <c:v>7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0</c:v>
                </c:pt>
                <c:pt idx="24">
                  <c:v>2</c:v>
                </c:pt>
                <c:pt idx="25">
                  <c:v>4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4</c:v>
                </c:pt>
                <c:pt idx="30">
                  <c:v>1</c:v>
                </c:pt>
                <c:pt idx="31">
                  <c:v>7</c:v>
                </c:pt>
                <c:pt idx="32">
                  <c:v>6</c:v>
                </c:pt>
                <c:pt idx="33">
                  <c:v>2</c:v>
                </c:pt>
                <c:pt idx="34">
                  <c:v>12</c:v>
                </c:pt>
                <c:pt idx="35">
                  <c:v>33</c:v>
                </c:pt>
                <c:pt idx="36">
                  <c:v>18</c:v>
                </c:pt>
                <c:pt idx="37">
                  <c:v>29</c:v>
                </c:pt>
                <c:pt idx="38">
                  <c:v>34</c:v>
                </c:pt>
                <c:pt idx="39">
                  <c:v>36</c:v>
                </c:pt>
                <c:pt idx="40">
                  <c:v>22</c:v>
                </c:pt>
                <c:pt idx="41">
                  <c:v>28</c:v>
                </c:pt>
                <c:pt idx="42">
                  <c:v>35</c:v>
                </c:pt>
                <c:pt idx="43">
                  <c:v>30</c:v>
                </c:pt>
                <c:pt idx="44">
                  <c:v>26</c:v>
                </c:pt>
                <c:pt idx="45">
                  <c:v>24</c:v>
                </c:pt>
                <c:pt idx="46">
                  <c:v>23</c:v>
                </c:pt>
                <c:pt idx="47">
                  <c:v>31</c:v>
                </c:pt>
                <c:pt idx="48">
                  <c:v>27</c:v>
                </c:pt>
                <c:pt idx="49">
                  <c:v>43</c:v>
                </c:pt>
                <c:pt idx="50">
                  <c:v>41</c:v>
                </c:pt>
                <c:pt idx="51">
                  <c:v>49</c:v>
                </c:pt>
                <c:pt idx="52">
                  <c:v>61</c:v>
                </c:pt>
                <c:pt idx="53">
                  <c:v>71</c:v>
                </c:pt>
                <c:pt idx="54">
                  <c:v>62</c:v>
                </c:pt>
                <c:pt idx="55">
                  <c:v>3</c:v>
                </c:pt>
                <c:pt idx="56">
                  <c:v>0</c:v>
                </c:pt>
                <c:pt idx="57">
                  <c:v>1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1C3-42DE-B764-35203D650BB7}"/>
            </c:ext>
          </c:extLst>
        </c:ser>
        <c:ser>
          <c:idx val="13"/>
          <c:order val="13"/>
          <c:tx>
            <c:strRef>
              <c:f>categories!$AN$305</c:f>
              <c:strCache>
                <c:ptCount val="1"/>
                <c:pt idx="0">
                  <c:v>Sum of Real-time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categories!$AN$306:$AN$370</c:f>
              <c:numCache>
                <c:formatCode>General</c:formatCode>
                <c:ptCount val="64"/>
                <c:pt idx="0">
                  <c:v>1</c:v>
                </c:pt>
                <c:pt idx="1">
                  <c:v>0</c:v>
                </c:pt>
                <c:pt idx="2">
                  <c:v>3</c:v>
                </c:pt>
                <c:pt idx="3">
                  <c:v>0</c:v>
                </c:pt>
                <c:pt idx="4">
                  <c:v>3</c:v>
                </c:pt>
                <c:pt idx="5">
                  <c:v>2</c:v>
                </c:pt>
                <c:pt idx="6">
                  <c:v>7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5</c:v>
                </c:pt>
                <c:pt idx="11">
                  <c:v>4</c:v>
                </c:pt>
                <c:pt idx="12">
                  <c:v>7</c:v>
                </c:pt>
                <c:pt idx="13">
                  <c:v>4</c:v>
                </c:pt>
                <c:pt idx="14">
                  <c:v>5</c:v>
                </c:pt>
                <c:pt idx="15">
                  <c:v>7</c:v>
                </c:pt>
                <c:pt idx="16">
                  <c:v>1</c:v>
                </c:pt>
                <c:pt idx="17">
                  <c:v>3</c:v>
                </c:pt>
                <c:pt idx="18">
                  <c:v>9</c:v>
                </c:pt>
                <c:pt idx="19">
                  <c:v>3</c:v>
                </c:pt>
                <c:pt idx="20">
                  <c:v>9</c:v>
                </c:pt>
                <c:pt idx="21">
                  <c:v>9</c:v>
                </c:pt>
                <c:pt idx="22">
                  <c:v>6</c:v>
                </c:pt>
                <c:pt idx="23">
                  <c:v>11</c:v>
                </c:pt>
                <c:pt idx="24">
                  <c:v>8</c:v>
                </c:pt>
                <c:pt idx="25">
                  <c:v>15</c:v>
                </c:pt>
                <c:pt idx="26">
                  <c:v>6</c:v>
                </c:pt>
                <c:pt idx="27">
                  <c:v>5</c:v>
                </c:pt>
                <c:pt idx="28">
                  <c:v>9</c:v>
                </c:pt>
                <c:pt idx="29">
                  <c:v>10</c:v>
                </c:pt>
                <c:pt idx="30">
                  <c:v>8</c:v>
                </c:pt>
                <c:pt idx="31">
                  <c:v>20</c:v>
                </c:pt>
                <c:pt idx="32">
                  <c:v>10</c:v>
                </c:pt>
                <c:pt idx="33">
                  <c:v>15</c:v>
                </c:pt>
                <c:pt idx="34">
                  <c:v>10</c:v>
                </c:pt>
                <c:pt idx="35">
                  <c:v>12</c:v>
                </c:pt>
                <c:pt idx="36">
                  <c:v>15</c:v>
                </c:pt>
                <c:pt idx="37">
                  <c:v>16</c:v>
                </c:pt>
                <c:pt idx="38">
                  <c:v>17</c:v>
                </c:pt>
                <c:pt idx="39">
                  <c:v>24</c:v>
                </c:pt>
                <c:pt idx="40">
                  <c:v>17</c:v>
                </c:pt>
                <c:pt idx="41">
                  <c:v>21</c:v>
                </c:pt>
                <c:pt idx="42">
                  <c:v>21</c:v>
                </c:pt>
                <c:pt idx="43">
                  <c:v>16</c:v>
                </c:pt>
                <c:pt idx="44">
                  <c:v>18</c:v>
                </c:pt>
                <c:pt idx="45">
                  <c:v>26</c:v>
                </c:pt>
                <c:pt idx="46">
                  <c:v>22</c:v>
                </c:pt>
                <c:pt idx="47">
                  <c:v>16</c:v>
                </c:pt>
                <c:pt idx="48">
                  <c:v>24</c:v>
                </c:pt>
                <c:pt idx="49">
                  <c:v>25</c:v>
                </c:pt>
                <c:pt idx="50">
                  <c:v>28</c:v>
                </c:pt>
                <c:pt idx="51">
                  <c:v>21</c:v>
                </c:pt>
                <c:pt idx="52">
                  <c:v>23</c:v>
                </c:pt>
                <c:pt idx="53">
                  <c:v>32</c:v>
                </c:pt>
                <c:pt idx="54">
                  <c:v>28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1C3-42DE-B764-35203D650BB7}"/>
            </c:ext>
          </c:extLst>
        </c:ser>
        <c:ser>
          <c:idx val="14"/>
          <c:order val="14"/>
          <c:tx>
            <c:strRef>
              <c:f>categories!$AO$305</c:f>
              <c:strCache>
                <c:ptCount val="1"/>
                <c:pt idx="0">
                  <c:v>Sum of SpaceExploration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categories!$AO$306:$AO$370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4</c:v>
                </c:pt>
                <c:pt idx="24">
                  <c:v>6</c:v>
                </c:pt>
                <c:pt idx="25">
                  <c:v>9</c:v>
                </c:pt>
                <c:pt idx="26">
                  <c:v>10</c:v>
                </c:pt>
                <c:pt idx="27">
                  <c:v>23</c:v>
                </c:pt>
                <c:pt idx="28">
                  <c:v>22</c:v>
                </c:pt>
                <c:pt idx="29">
                  <c:v>35</c:v>
                </c:pt>
                <c:pt idx="30">
                  <c:v>28</c:v>
                </c:pt>
                <c:pt idx="31">
                  <c:v>44</c:v>
                </c:pt>
                <c:pt idx="32">
                  <c:v>29</c:v>
                </c:pt>
                <c:pt idx="33">
                  <c:v>34</c:v>
                </c:pt>
                <c:pt idx="34">
                  <c:v>24</c:v>
                </c:pt>
                <c:pt idx="35">
                  <c:v>25</c:v>
                </c:pt>
                <c:pt idx="36">
                  <c:v>22</c:v>
                </c:pt>
                <c:pt idx="37">
                  <c:v>20</c:v>
                </c:pt>
                <c:pt idx="38">
                  <c:v>19</c:v>
                </c:pt>
                <c:pt idx="39">
                  <c:v>16</c:v>
                </c:pt>
                <c:pt idx="40">
                  <c:v>22</c:v>
                </c:pt>
                <c:pt idx="41">
                  <c:v>15</c:v>
                </c:pt>
                <c:pt idx="42">
                  <c:v>22</c:v>
                </c:pt>
                <c:pt idx="43">
                  <c:v>25</c:v>
                </c:pt>
                <c:pt idx="44">
                  <c:v>22</c:v>
                </c:pt>
                <c:pt idx="45">
                  <c:v>20</c:v>
                </c:pt>
                <c:pt idx="46">
                  <c:v>21</c:v>
                </c:pt>
                <c:pt idx="47">
                  <c:v>20</c:v>
                </c:pt>
                <c:pt idx="48">
                  <c:v>28</c:v>
                </c:pt>
                <c:pt idx="49">
                  <c:v>33</c:v>
                </c:pt>
                <c:pt idx="50">
                  <c:v>25</c:v>
                </c:pt>
                <c:pt idx="51">
                  <c:v>36</c:v>
                </c:pt>
                <c:pt idx="52">
                  <c:v>37</c:v>
                </c:pt>
                <c:pt idx="53">
                  <c:v>37</c:v>
                </c:pt>
                <c:pt idx="54">
                  <c:v>38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1C3-42DE-B764-35203D650BB7}"/>
            </c:ext>
          </c:extLst>
        </c:ser>
        <c:ser>
          <c:idx val="15"/>
          <c:order val="15"/>
          <c:tx>
            <c:strRef>
              <c:f>categories!$AP$305</c:f>
              <c:strCache>
                <c:ptCount val="1"/>
                <c:pt idx="0">
                  <c:v>Sum of TerritoryBuilding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categories!$AP$306:$AP$370</c:f>
              <c:numCache>
                <c:formatCode>General</c:formatCode>
                <c:ptCount val="6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0</c:v>
                </c:pt>
                <c:pt idx="8">
                  <c:v>2</c:v>
                </c:pt>
                <c:pt idx="9">
                  <c:v>3</c:v>
                </c:pt>
                <c:pt idx="10">
                  <c:v>4</c:v>
                </c:pt>
                <c:pt idx="11">
                  <c:v>3</c:v>
                </c:pt>
                <c:pt idx="12">
                  <c:v>7</c:v>
                </c:pt>
                <c:pt idx="13">
                  <c:v>2</c:v>
                </c:pt>
                <c:pt idx="14">
                  <c:v>6</c:v>
                </c:pt>
                <c:pt idx="15">
                  <c:v>5</c:v>
                </c:pt>
                <c:pt idx="16">
                  <c:v>4</c:v>
                </c:pt>
                <c:pt idx="17">
                  <c:v>4</c:v>
                </c:pt>
                <c:pt idx="18">
                  <c:v>8</c:v>
                </c:pt>
                <c:pt idx="19">
                  <c:v>16</c:v>
                </c:pt>
                <c:pt idx="20">
                  <c:v>14</c:v>
                </c:pt>
                <c:pt idx="21">
                  <c:v>7</c:v>
                </c:pt>
                <c:pt idx="22">
                  <c:v>7</c:v>
                </c:pt>
                <c:pt idx="23">
                  <c:v>14</c:v>
                </c:pt>
                <c:pt idx="24">
                  <c:v>12</c:v>
                </c:pt>
                <c:pt idx="25">
                  <c:v>10</c:v>
                </c:pt>
                <c:pt idx="26">
                  <c:v>8</c:v>
                </c:pt>
                <c:pt idx="27">
                  <c:v>9</c:v>
                </c:pt>
                <c:pt idx="28">
                  <c:v>7</c:v>
                </c:pt>
                <c:pt idx="29">
                  <c:v>17</c:v>
                </c:pt>
                <c:pt idx="30">
                  <c:v>18</c:v>
                </c:pt>
                <c:pt idx="31">
                  <c:v>12</c:v>
                </c:pt>
                <c:pt idx="32">
                  <c:v>9</c:v>
                </c:pt>
                <c:pt idx="33">
                  <c:v>10</c:v>
                </c:pt>
                <c:pt idx="34">
                  <c:v>11</c:v>
                </c:pt>
                <c:pt idx="35">
                  <c:v>18</c:v>
                </c:pt>
                <c:pt idx="36">
                  <c:v>13</c:v>
                </c:pt>
                <c:pt idx="37">
                  <c:v>23</c:v>
                </c:pt>
                <c:pt idx="38">
                  <c:v>10</c:v>
                </c:pt>
                <c:pt idx="39">
                  <c:v>11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17</c:v>
                </c:pt>
                <c:pt idx="44">
                  <c:v>19</c:v>
                </c:pt>
                <c:pt idx="45">
                  <c:v>22</c:v>
                </c:pt>
                <c:pt idx="46">
                  <c:v>19</c:v>
                </c:pt>
                <c:pt idx="47">
                  <c:v>13</c:v>
                </c:pt>
                <c:pt idx="48">
                  <c:v>24</c:v>
                </c:pt>
                <c:pt idx="49">
                  <c:v>18</c:v>
                </c:pt>
                <c:pt idx="50">
                  <c:v>23</c:v>
                </c:pt>
                <c:pt idx="51">
                  <c:v>30</c:v>
                </c:pt>
                <c:pt idx="52">
                  <c:v>25</c:v>
                </c:pt>
                <c:pt idx="53">
                  <c:v>24</c:v>
                </c:pt>
                <c:pt idx="54">
                  <c:v>15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1C3-42DE-B764-35203D650BB7}"/>
            </c:ext>
          </c:extLst>
        </c:ser>
        <c:ser>
          <c:idx val="16"/>
          <c:order val="16"/>
          <c:tx>
            <c:strRef>
              <c:f>categories!$AQ$305</c:f>
              <c:strCache>
                <c:ptCount val="1"/>
                <c:pt idx="0">
                  <c:v>Sum of VideoGameTheme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categories!$AQ$306:$AQ$370</c:f>
              <c:numCache>
                <c:formatCode>General</c:formatCode>
                <c:ptCount val="6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6</c:v>
                </c:pt>
                <c:pt idx="6">
                  <c:v>1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4</c:v>
                </c:pt>
                <c:pt idx="12">
                  <c:v>4</c:v>
                </c:pt>
                <c:pt idx="13">
                  <c:v>1</c:v>
                </c:pt>
                <c:pt idx="14">
                  <c:v>3</c:v>
                </c:pt>
                <c:pt idx="15">
                  <c:v>1</c:v>
                </c:pt>
                <c:pt idx="16">
                  <c:v>4</c:v>
                </c:pt>
                <c:pt idx="17">
                  <c:v>5</c:v>
                </c:pt>
                <c:pt idx="18">
                  <c:v>1</c:v>
                </c:pt>
                <c:pt idx="19">
                  <c:v>2</c:v>
                </c:pt>
                <c:pt idx="20">
                  <c:v>4</c:v>
                </c:pt>
                <c:pt idx="21">
                  <c:v>4</c:v>
                </c:pt>
                <c:pt idx="22">
                  <c:v>3</c:v>
                </c:pt>
                <c:pt idx="23">
                  <c:v>4</c:v>
                </c:pt>
                <c:pt idx="24">
                  <c:v>5</c:v>
                </c:pt>
                <c:pt idx="25">
                  <c:v>4</c:v>
                </c:pt>
                <c:pt idx="26">
                  <c:v>0</c:v>
                </c:pt>
                <c:pt idx="27">
                  <c:v>1</c:v>
                </c:pt>
                <c:pt idx="28">
                  <c:v>0</c:v>
                </c:pt>
                <c:pt idx="29">
                  <c:v>3</c:v>
                </c:pt>
                <c:pt idx="30">
                  <c:v>2</c:v>
                </c:pt>
                <c:pt idx="31">
                  <c:v>2</c:v>
                </c:pt>
                <c:pt idx="32">
                  <c:v>4</c:v>
                </c:pt>
                <c:pt idx="33">
                  <c:v>5</c:v>
                </c:pt>
                <c:pt idx="34">
                  <c:v>33</c:v>
                </c:pt>
                <c:pt idx="35">
                  <c:v>32</c:v>
                </c:pt>
                <c:pt idx="36">
                  <c:v>24</c:v>
                </c:pt>
                <c:pt idx="37">
                  <c:v>29</c:v>
                </c:pt>
                <c:pt idx="38">
                  <c:v>17</c:v>
                </c:pt>
                <c:pt idx="39">
                  <c:v>24</c:v>
                </c:pt>
                <c:pt idx="40">
                  <c:v>19</c:v>
                </c:pt>
                <c:pt idx="41">
                  <c:v>14</c:v>
                </c:pt>
                <c:pt idx="42">
                  <c:v>31</c:v>
                </c:pt>
                <c:pt idx="43">
                  <c:v>27</c:v>
                </c:pt>
                <c:pt idx="44">
                  <c:v>12</c:v>
                </c:pt>
                <c:pt idx="45">
                  <c:v>29</c:v>
                </c:pt>
                <c:pt idx="46">
                  <c:v>20</c:v>
                </c:pt>
                <c:pt idx="47">
                  <c:v>24</c:v>
                </c:pt>
                <c:pt idx="48">
                  <c:v>25</c:v>
                </c:pt>
                <c:pt idx="49">
                  <c:v>27</c:v>
                </c:pt>
                <c:pt idx="50">
                  <c:v>31</c:v>
                </c:pt>
                <c:pt idx="51">
                  <c:v>25</c:v>
                </c:pt>
                <c:pt idx="52">
                  <c:v>49</c:v>
                </c:pt>
                <c:pt idx="53">
                  <c:v>38</c:v>
                </c:pt>
                <c:pt idx="54">
                  <c:v>27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01C3-42DE-B764-35203D650BB7}"/>
            </c:ext>
          </c:extLst>
        </c:ser>
        <c:ser>
          <c:idx val="17"/>
          <c:order val="17"/>
          <c:tx>
            <c:strRef>
              <c:f>categories!$AR$305</c:f>
              <c:strCache>
                <c:ptCount val="1"/>
                <c:pt idx="0">
                  <c:v>Sum of WordGame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categories!$AR$306:$AR$370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1</c:v>
                </c:pt>
                <c:pt idx="11">
                  <c:v>8</c:v>
                </c:pt>
                <c:pt idx="12">
                  <c:v>5</c:v>
                </c:pt>
                <c:pt idx="13">
                  <c:v>2</c:v>
                </c:pt>
                <c:pt idx="14">
                  <c:v>4</c:v>
                </c:pt>
                <c:pt idx="15">
                  <c:v>4</c:v>
                </c:pt>
                <c:pt idx="16">
                  <c:v>2</c:v>
                </c:pt>
                <c:pt idx="17">
                  <c:v>2</c:v>
                </c:pt>
                <c:pt idx="18">
                  <c:v>4</c:v>
                </c:pt>
                <c:pt idx="19">
                  <c:v>11</c:v>
                </c:pt>
                <c:pt idx="20">
                  <c:v>9</c:v>
                </c:pt>
                <c:pt idx="21">
                  <c:v>18</c:v>
                </c:pt>
                <c:pt idx="22">
                  <c:v>33</c:v>
                </c:pt>
                <c:pt idx="23">
                  <c:v>41</c:v>
                </c:pt>
                <c:pt idx="24">
                  <c:v>47</c:v>
                </c:pt>
                <c:pt idx="25">
                  <c:v>89</c:v>
                </c:pt>
                <c:pt idx="26">
                  <c:v>80</c:v>
                </c:pt>
                <c:pt idx="27">
                  <c:v>81</c:v>
                </c:pt>
                <c:pt idx="28">
                  <c:v>85</c:v>
                </c:pt>
                <c:pt idx="29">
                  <c:v>114</c:v>
                </c:pt>
                <c:pt idx="30">
                  <c:v>85</c:v>
                </c:pt>
                <c:pt idx="31">
                  <c:v>107</c:v>
                </c:pt>
                <c:pt idx="32">
                  <c:v>73</c:v>
                </c:pt>
                <c:pt idx="33">
                  <c:v>95</c:v>
                </c:pt>
                <c:pt idx="34">
                  <c:v>70</c:v>
                </c:pt>
                <c:pt idx="35">
                  <c:v>68</c:v>
                </c:pt>
                <c:pt idx="36">
                  <c:v>78</c:v>
                </c:pt>
                <c:pt idx="37">
                  <c:v>49</c:v>
                </c:pt>
                <c:pt idx="38">
                  <c:v>47</c:v>
                </c:pt>
                <c:pt idx="39">
                  <c:v>41</c:v>
                </c:pt>
                <c:pt idx="40">
                  <c:v>56</c:v>
                </c:pt>
                <c:pt idx="41">
                  <c:v>80</c:v>
                </c:pt>
                <c:pt idx="42">
                  <c:v>97</c:v>
                </c:pt>
                <c:pt idx="43">
                  <c:v>86</c:v>
                </c:pt>
                <c:pt idx="44">
                  <c:v>79</c:v>
                </c:pt>
                <c:pt idx="45">
                  <c:v>80</c:v>
                </c:pt>
                <c:pt idx="46">
                  <c:v>68</c:v>
                </c:pt>
                <c:pt idx="47">
                  <c:v>70</c:v>
                </c:pt>
                <c:pt idx="48">
                  <c:v>80</c:v>
                </c:pt>
                <c:pt idx="49">
                  <c:v>77</c:v>
                </c:pt>
                <c:pt idx="50">
                  <c:v>80</c:v>
                </c:pt>
                <c:pt idx="51">
                  <c:v>96</c:v>
                </c:pt>
                <c:pt idx="52">
                  <c:v>98</c:v>
                </c:pt>
                <c:pt idx="53">
                  <c:v>118</c:v>
                </c:pt>
                <c:pt idx="54">
                  <c:v>110</c:v>
                </c:pt>
                <c:pt idx="55">
                  <c:v>21</c:v>
                </c:pt>
                <c:pt idx="56">
                  <c:v>11</c:v>
                </c:pt>
                <c:pt idx="57">
                  <c:v>2</c:v>
                </c:pt>
                <c:pt idx="58">
                  <c:v>3</c:v>
                </c:pt>
                <c:pt idx="59">
                  <c:v>2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01C3-42DE-B764-35203D650BB7}"/>
            </c:ext>
          </c:extLst>
        </c:ser>
        <c:ser>
          <c:idx val="18"/>
          <c:order val="18"/>
          <c:tx>
            <c:strRef>
              <c:f>categories!$AS$305</c:f>
              <c:strCache>
                <c:ptCount val="1"/>
                <c:pt idx="0">
                  <c:v>Sum of WorldWarI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categories!$AS$306:$AS$370</c:f>
              <c:numCache>
                <c:formatCode>General</c:formatCode>
                <c:ptCount val="64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  <c:pt idx="11">
                  <c:v>3</c:v>
                </c:pt>
                <c:pt idx="12">
                  <c:v>3</c:v>
                </c:pt>
                <c:pt idx="13">
                  <c:v>6</c:v>
                </c:pt>
                <c:pt idx="14">
                  <c:v>6</c:v>
                </c:pt>
                <c:pt idx="15">
                  <c:v>2</c:v>
                </c:pt>
                <c:pt idx="16">
                  <c:v>3</c:v>
                </c:pt>
                <c:pt idx="17">
                  <c:v>2</c:v>
                </c:pt>
                <c:pt idx="18">
                  <c:v>2</c:v>
                </c:pt>
                <c:pt idx="19">
                  <c:v>10</c:v>
                </c:pt>
                <c:pt idx="20">
                  <c:v>2</c:v>
                </c:pt>
                <c:pt idx="21">
                  <c:v>4</c:v>
                </c:pt>
                <c:pt idx="22">
                  <c:v>12</c:v>
                </c:pt>
                <c:pt idx="23">
                  <c:v>6</c:v>
                </c:pt>
                <c:pt idx="24">
                  <c:v>7</c:v>
                </c:pt>
                <c:pt idx="25">
                  <c:v>8</c:v>
                </c:pt>
                <c:pt idx="26">
                  <c:v>4</c:v>
                </c:pt>
                <c:pt idx="27">
                  <c:v>5</c:v>
                </c:pt>
                <c:pt idx="28">
                  <c:v>9</c:v>
                </c:pt>
                <c:pt idx="29">
                  <c:v>5</c:v>
                </c:pt>
                <c:pt idx="30">
                  <c:v>7</c:v>
                </c:pt>
                <c:pt idx="31">
                  <c:v>12</c:v>
                </c:pt>
                <c:pt idx="32">
                  <c:v>7</c:v>
                </c:pt>
                <c:pt idx="33">
                  <c:v>9</c:v>
                </c:pt>
                <c:pt idx="34">
                  <c:v>4</c:v>
                </c:pt>
                <c:pt idx="35">
                  <c:v>12</c:v>
                </c:pt>
                <c:pt idx="36">
                  <c:v>11</c:v>
                </c:pt>
                <c:pt idx="37">
                  <c:v>16</c:v>
                </c:pt>
                <c:pt idx="38">
                  <c:v>16</c:v>
                </c:pt>
                <c:pt idx="39">
                  <c:v>21</c:v>
                </c:pt>
                <c:pt idx="40">
                  <c:v>15</c:v>
                </c:pt>
                <c:pt idx="41">
                  <c:v>19</c:v>
                </c:pt>
                <c:pt idx="42">
                  <c:v>17</c:v>
                </c:pt>
                <c:pt idx="43">
                  <c:v>15</c:v>
                </c:pt>
                <c:pt idx="44">
                  <c:v>12</c:v>
                </c:pt>
                <c:pt idx="45">
                  <c:v>15</c:v>
                </c:pt>
                <c:pt idx="46">
                  <c:v>14</c:v>
                </c:pt>
                <c:pt idx="47">
                  <c:v>13</c:v>
                </c:pt>
                <c:pt idx="48">
                  <c:v>17</c:v>
                </c:pt>
                <c:pt idx="49">
                  <c:v>21</c:v>
                </c:pt>
                <c:pt idx="50">
                  <c:v>27</c:v>
                </c:pt>
                <c:pt idx="51">
                  <c:v>19</c:v>
                </c:pt>
                <c:pt idx="52">
                  <c:v>18</c:v>
                </c:pt>
                <c:pt idx="53">
                  <c:v>27</c:v>
                </c:pt>
                <c:pt idx="54">
                  <c:v>20</c:v>
                </c:pt>
                <c:pt idx="55">
                  <c:v>1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1C3-42DE-B764-35203D650BB7}"/>
            </c:ext>
          </c:extLst>
        </c:ser>
        <c:ser>
          <c:idx val="19"/>
          <c:order val="19"/>
          <c:tx>
            <c:strRef>
              <c:f>categories!$AT$305</c:f>
              <c:strCache>
                <c:ptCount val="1"/>
                <c:pt idx="0">
                  <c:v>Sum of Zombies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cat>
            <c:strRef>
              <c:f>categories!$Z$306:$Z$370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categories!$AT$306:$AT$370</c:f>
              <c:numCache>
                <c:formatCode>General</c:formatCode>
                <c:ptCount val="6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3</c:v>
                </c:pt>
                <c:pt idx="15">
                  <c:v>1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5</c:v>
                </c:pt>
                <c:pt idx="20">
                  <c:v>4</c:v>
                </c:pt>
                <c:pt idx="21">
                  <c:v>8</c:v>
                </c:pt>
                <c:pt idx="22">
                  <c:v>12</c:v>
                </c:pt>
                <c:pt idx="23">
                  <c:v>21</c:v>
                </c:pt>
                <c:pt idx="24">
                  <c:v>17</c:v>
                </c:pt>
                <c:pt idx="25">
                  <c:v>24</c:v>
                </c:pt>
                <c:pt idx="26">
                  <c:v>31</c:v>
                </c:pt>
                <c:pt idx="27">
                  <c:v>21</c:v>
                </c:pt>
                <c:pt idx="28">
                  <c:v>20</c:v>
                </c:pt>
                <c:pt idx="29">
                  <c:v>24</c:v>
                </c:pt>
                <c:pt idx="30">
                  <c:v>15</c:v>
                </c:pt>
                <c:pt idx="31">
                  <c:v>29</c:v>
                </c:pt>
                <c:pt idx="32">
                  <c:v>17</c:v>
                </c:pt>
                <c:pt idx="33">
                  <c:v>30</c:v>
                </c:pt>
                <c:pt idx="34">
                  <c:v>17</c:v>
                </c:pt>
                <c:pt idx="35">
                  <c:v>31</c:v>
                </c:pt>
                <c:pt idx="36">
                  <c:v>26</c:v>
                </c:pt>
                <c:pt idx="37">
                  <c:v>13</c:v>
                </c:pt>
                <c:pt idx="38">
                  <c:v>8</c:v>
                </c:pt>
                <c:pt idx="39">
                  <c:v>11</c:v>
                </c:pt>
                <c:pt idx="40">
                  <c:v>18</c:v>
                </c:pt>
                <c:pt idx="41">
                  <c:v>22</c:v>
                </c:pt>
                <c:pt idx="42">
                  <c:v>33</c:v>
                </c:pt>
                <c:pt idx="43">
                  <c:v>22</c:v>
                </c:pt>
                <c:pt idx="44">
                  <c:v>29</c:v>
                </c:pt>
                <c:pt idx="45">
                  <c:v>26</c:v>
                </c:pt>
                <c:pt idx="46">
                  <c:v>17</c:v>
                </c:pt>
                <c:pt idx="47">
                  <c:v>19</c:v>
                </c:pt>
                <c:pt idx="48">
                  <c:v>22</c:v>
                </c:pt>
                <c:pt idx="49">
                  <c:v>20</c:v>
                </c:pt>
                <c:pt idx="50">
                  <c:v>23</c:v>
                </c:pt>
                <c:pt idx="51">
                  <c:v>35</c:v>
                </c:pt>
                <c:pt idx="52">
                  <c:v>28</c:v>
                </c:pt>
                <c:pt idx="53">
                  <c:v>42</c:v>
                </c:pt>
                <c:pt idx="54">
                  <c:v>40</c:v>
                </c:pt>
                <c:pt idx="55">
                  <c:v>4</c:v>
                </c:pt>
                <c:pt idx="56">
                  <c:v>4</c:v>
                </c:pt>
                <c:pt idx="57">
                  <c:v>1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1C3-42DE-B764-35203D650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2549136"/>
        <c:axId val="812550448"/>
      </c:areaChart>
      <c:catAx>
        <c:axId val="812549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2550448"/>
        <c:crosses val="autoZero"/>
        <c:auto val="1"/>
        <c:lblAlgn val="ctr"/>
        <c:lblOffset val="100"/>
        <c:noMultiLvlLbl val="0"/>
      </c:catAx>
      <c:valAx>
        <c:axId val="8125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25491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[bgg_9_1.xlsx]mechanics!PivotTable10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areaChart>
        <c:grouping val="percentStacked"/>
        <c:varyColors val="0"/>
        <c:ser>
          <c:idx val="0"/>
          <c:order val="0"/>
          <c:tx>
            <c:strRef>
              <c:f>mechanics!$BZ$37</c:f>
              <c:strCache>
                <c:ptCount val="1"/>
                <c:pt idx="0">
                  <c:v>Sum of DiceRolling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mechanics!$BY$38:$BY$102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mechanics!$BZ$38:$BZ$102</c:f>
              <c:numCache>
                <c:formatCode>General</c:formatCode>
                <c:ptCount val="64"/>
                <c:pt idx="0">
                  <c:v>2</c:v>
                </c:pt>
                <c:pt idx="1">
                  <c:v>1</c:v>
                </c:pt>
                <c:pt idx="2">
                  <c:v>4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6</c:v>
                </c:pt>
                <c:pt idx="10">
                  <c:v>1</c:v>
                </c:pt>
                <c:pt idx="11">
                  <c:v>5</c:v>
                </c:pt>
                <c:pt idx="12">
                  <c:v>9</c:v>
                </c:pt>
                <c:pt idx="13">
                  <c:v>5</c:v>
                </c:pt>
                <c:pt idx="14">
                  <c:v>8</c:v>
                </c:pt>
                <c:pt idx="15">
                  <c:v>6</c:v>
                </c:pt>
                <c:pt idx="16">
                  <c:v>8</c:v>
                </c:pt>
                <c:pt idx="17">
                  <c:v>7</c:v>
                </c:pt>
                <c:pt idx="18">
                  <c:v>2</c:v>
                </c:pt>
                <c:pt idx="19">
                  <c:v>9</c:v>
                </c:pt>
                <c:pt idx="20">
                  <c:v>16</c:v>
                </c:pt>
                <c:pt idx="21">
                  <c:v>13</c:v>
                </c:pt>
                <c:pt idx="22">
                  <c:v>19</c:v>
                </c:pt>
                <c:pt idx="23">
                  <c:v>19</c:v>
                </c:pt>
                <c:pt idx="24">
                  <c:v>31</c:v>
                </c:pt>
                <c:pt idx="25">
                  <c:v>37</c:v>
                </c:pt>
                <c:pt idx="26">
                  <c:v>24</c:v>
                </c:pt>
                <c:pt idx="27">
                  <c:v>39</c:v>
                </c:pt>
                <c:pt idx="28">
                  <c:v>39</c:v>
                </c:pt>
                <c:pt idx="29">
                  <c:v>39</c:v>
                </c:pt>
                <c:pt idx="30">
                  <c:v>36</c:v>
                </c:pt>
                <c:pt idx="31">
                  <c:v>51</c:v>
                </c:pt>
                <c:pt idx="32">
                  <c:v>34</c:v>
                </c:pt>
                <c:pt idx="33">
                  <c:v>41</c:v>
                </c:pt>
                <c:pt idx="34">
                  <c:v>30</c:v>
                </c:pt>
                <c:pt idx="35">
                  <c:v>51</c:v>
                </c:pt>
                <c:pt idx="36">
                  <c:v>43</c:v>
                </c:pt>
                <c:pt idx="37">
                  <c:v>48</c:v>
                </c:pt>
                <c:pt idx="38">
                  <c:v>49</c:v>
                </c:pt>
                <c:pt idx="39">
                  <c:v>36</c:v>
                </c:pt>
                <c:pt idx="40">
                  <c:v>34</c:v>
                </c:pt>
                <c:pt idx="41">
                  <c:v>51</c:v>
                </c:pt>
                <c:pt idx="42">
                  <c:v>62</c:v>
                </c:pt>
                <c:pt idx="43">
                  <c:v>62</c:v>
                </c:pt>
                <c:pt idx="44">
                  <c:v>63</c:v>
                </c:pt>
                <c:pt idx="45">
                  <c:v>54</c:v>
                </c:pt>
                <c:pt idx="46">
                  <c:v>55</c:v>
                </c:pt>
                <c:pt idx="47">
                  <c:v>62</c:v>
                </c:pt>
                <c:pt idx="48">
                  <c:v>58</c:v>
                </c:pt>
                <c:pt idx="49">
                  <c:v>70</c:v>
                </c:pt>
                <c:pt idx="50">
                  <c:v>63</c:v>
                </c:pt>
                <c:pt idx="51">
                  <c:v>76</c:v>
                </c:pt>
                <c:pt idx="52">
                  <c:v>106</c:v>
                </c:pt>
                <c:pt idx="53">
                  <c:v>167</c:v>
                </c:pt>
                <c:pt idx="54">
                  <c:v>148</c:v>
                </c:pt>
                <c:pt idx="55">
                  <c:v>16</c:v>
                </c:pt>
                <c:pt idx="56">
                  <c:v>7</c:v>
                </c:pt>
                <c:pt idx="57">
                  <c:v>1</c:v>
                </c:pt>
                <c:pt idx="58">
                  <c:v>5</c:v>
                </c:pt>
                <c:pt idx="59">
                  <c:v>3</c:v>
                </c:pt>
                <c:pt idx="60">
                  <c:v>1</c:v>
                </c:pt>
                <c:pt idx="61">
                  <c:v>0</c:v>
                </c:pt>
                <c:pt idx="62">
                  <c:v>1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16-4778-A9A2-CA3F5E108122}"/>
            </c:ext>
          </c:extLst>
        </c:ser>
        <c:ser>
          <c:idx val="1"/>
          <c:order val="1"/>
          <c:tx>
            <c:strRef>
              <c:f>mechanics!$CA$37</c:f>
              <c:strCache>
                <c:ptCount val="1"/>
                <c:pt idx="0">
                  <c:v>Sum of HandManagement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mechanics!$BY$38:$BY$102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mechanics!$CA$38:$CA$102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2</c:v>
                </c:pt>
                <c:pt idx="10">
                  <c:v>2</c:v>
                </c:pt>
                <c:pt idx="11">
                  <c:v>3</c:v>
                </c:pt>
                <c:pt idx="12">
                  <c:v>5</c:v>
                </c:pt>
                <c:pt idx="13">
                  <c:v>3</c:v>
                </c:pt>
                <c:pt idx="14">
                  <c:v>6</c:v>
                </c:pt>
                <c:pt idx="15">
                  <c:v>3</c:v>
                </c:pt>
                <c:pt idx="16">
                  <c:v>1</c:v>
                </c:pt>
                <c:pt idx="17">
                  <c:v>4</c:v>
                </c:pt>
                <c:pt idx="18">
                  <c:v>5</c:v>
                </c:pt>
                <c:pt idx="19">
                  <c:v>3</c:v>
                </c:pt>
                <c:pt idx="20">
                  <c:v>1</c:v>
                </c:pt>
                <c:pt idx="21">
                  <c:v>6</c:v>
                </c:pt>
                <c:pt idx="22">
                  <c:v>0</c:v>
                </c:pt>
                <c:pt idx="23">
                  <c:v>3</c:v>
                </c:pt>
                <c:pt idx="24">
                  <c:v>2</c:v>
                </c:pt>
                <c:pt idx="25">
                  <c:v>7</c:v>
                </c:pt>
                <c:pt idx="26">
                  <c:v>3</c:v>
                </c:pt>
                <c:pt idx="27">
                  <c:v>6</c:v>
                </c:pt>
                <c:pt idx="28">
                  <c:v>8</c:v>
                </c:pt>
                <c:pt idx="29">
                  <c:v>7</c:v>
                </c:pt>
                <c:pt idx="30">
                  <c:v>9</c:v>
                </c:pt>
                <c:pt idx="31">
                  <c:v>10</c:v>
                </c:pt>
                <c:pt idx="32">
                  <c:v>11</c:v>
                </c:pt>
                <c:pt idx="33">
                  <c:v>15</c:v>
                </c:pt>
                <c:pt idx="34">
                  <c:v>10</c:v>
                </c:pt>
                <c:pt idx="35">
                  <c:v>10</c:v>
                </c:pt>
                <c:pt idx="36">
                  <c:v>10</c:v>
                </c:pt>
                <c:pt idx="37">
                  <c:v>10</c:v>
                </c:pt>
                <c:pt idx="38">
                  <c:v>11</c:v>
                </c:pt>
                <c:pt idx="39">
                  <c:v>18</c:v>
                </c:pt>
                <c:pt idx="40">
                  <c:v>15</c:v>
                </c:pt>
                <c:pt idx="41">
                  <c:v>12</c:v>
                </c:pt>
                <c:pt idx="42">
                  <c:v>23</c:v>
                </c:pt>
                <c:pt idx="43">
                  <c:v>19</c:v>
                </c:pt>
                <c:pt idx="44">
                  <c:v>24</c:v>
                </c:pt>
                <c:pt idx="45">
                  <c:v>30</c:v>
                </c:pt>
                <c:pt idx="46">
                  <c:v>34</c:v>
                </c:pt>
                <c:pt idx="47">
                  <c:v>38</c:v>
                </c:pt>
                <c:pt idx="48">
                  <c:v>42</c:v>
                </c:pt>
                <c:pt idx="49">
                  <c:v>44</c:v>
                </c:pt>
                <c:pt idx="50">
                  <c:v>51</c:v>
                </c:pt>
                <c:pt idx="51">
                  <c:v>54</c:v>
                </c:pt>
                <c:pt idx="52">
                  <c:v>64</c:v>
                </c:pt>
                <c:pt idx="53">
                  <c:v>98</c:v>
                </c:pt>
                <c:pt idx="54">
                  <c:v>105</c:v>
                </c:pt>
                <c:pt idx="55">
                  <c:v>7</c:v>
                </c:pt>
                <c:pt idx="56">
                  <c:v>4</c:v>
                </c:pt>
                <c:pt idx="57">
                  <c:v>0</c:v>
                </c:pt>
                <c:pt idx="58">
                  <c:v>2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16-4778-A9A2-CA3F5E108122}"/>
            </c:ext>
          </c:extLst>
        </c:ser>
        <c:ser>
          <c:idx val="2"/>
          <c:order val="2"/>
          <c:tx>
            <c:strRef>
              <c:f>mechanics!$CB$37</c:f>
              <c:strCache>
                <c:ptCount val="1"/>
                <c:pt idx="0">
                  <c:v>Sum of Hex-and-Counter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mechanics!$BY$38:$BY$102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mechanics!$CB$38:$CB$102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2</c:v>
                </c:pt>
                <c:pt idx="19">
                  <c:v>8</c:v>
                </c:pt>
                <c:pt idx="20">
                  <c:v>7</c:v>
                </c:pt>
                <c:pt idx="21">
                  <c:v>14</c:v>
                </c:pt>
                <c:pt idx="22">
                  <c:v>27</c:v>
                </c:pt>
                <c:pt idx="23">
                  <c:v>32</c:v>
                </c:pt>
                <c:pt idx="24">
                  <c:v>32</c:v>
                </c:pt>
                <c:pt idx="25">
                  <c:v>64</c:v>
                </c:pt>
                <c:pt idx="26">
                  <c:v>56</c:v>
                </c:pt>
                <c:pt idx="27">
                  <c:v>67</c:v>
                </c:pt>
                <c:pt idx="28">
                  <c:v>66</c:v>
                </c:pt>
                <c:pt idx="29">
                  <c:v>88</c:v>
                </c:pt>
                <c:pt idx="30">
                  <c:v>68</c:v>
                </c:pt>
                <c:pt idx="31">
                  <c:v>92</c:v>
                </c:pt>
                <c:pt idx="32">
                  <c:v>59</c:v>
                </c:pt>
                <c:pt idx="33">
                  <c:v>79</c:v>
                </c:pt>
                <c:pt idx="34">
                  <c:v>54</c:v>
                </c:pt>
                <c:pt idx="35">
                  <c:v>54</c:v>
                </c:pt>
                <c:pt idx="36">
                  <c:v>66</c:v>
                </c:pt>
                <c:pt idx="37">
                  <c:v>45</c:v>
                </c:pt>
                <c:pt idx="38">
                  <c:v>29</c:v>
                </c:pt>
                <c:pt idx="39">
                  <c:v>20</c:v>
                </c:pt>
                <c:pt idx="40">
                  <c:v>38</c:v>
                </c:pt>
                <c:pt idx="41">
                  <c:v>50</c:v>
                </c:pt>
                <c:pt idx="42">
                  <c:v>77</c:v>
                </c:pt>
                <c:pt idx="43">
                  <c:v>63</c:v>
                </c:pt>
                <c:pt idx="44">
                  <c:v>56</c:v>
                </c:pt>
                <c:pt idx="45">
                  <c:v>56</c:v>
                </c:pt>
                <c:pt idx="46">
                  <c:v>47</c:v>
                </c:pt>
                <c:pt idx="47">
                  <c:v>54</c:v>
                </c:pt>
                <c:pt idx="48">
                  <c:v>53</c:v>
                </c:pt>
                <c:pt idx="49">
                  <c:v>49</c:v>
                </c:pt>
                <c:pt idx="50">
                  <c:v>50</c:v>
                </c:pt>
                <c:pt idx="51">
                  <c:v>66</c:v>
                </c:pt>
                <c:pt idx="52">
                  <c:v>49</c:v>
                </c:pt>
                <c:pt idx="53">
                  <c:v>62</c:v>
                </c:pt>
                <c:pt idx="54">
                  <c:v>70</c:v>
                </c:pt>
                <c:pt idx="55">
                  <c:v>13</c:v>
                </c:pt>
                <c:pt idx="56">
                  <c:v>6</c:v>
                </c:pt>
                <c:pt idx="57">
                  <c:v>1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16-4778-A9A2-CA3F5E108122}"/>
            </c:ext>
          </c:extLst>
        </c:ser>
        <c:ser>
          <c:idx val="3"/>
          <c:order val="3"/>
          <c:tx>
            <c:strRef>
              <c:f>mechanics!$CC$37</c:f>
              <c:strCache>
                <c:ptCount val="1"/>
                <c:pt idx="0">
                  <c:v>Sum of Memory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mechanics!$BY$38:$BY$102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mechanics!$CC$38:$CC$102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2</c:v>
                </c:pt>
                <c:pt idx="11">
                  <c:v>3</c:v>
                </c:pt>
                <c:pt idx="12">
                  <c:v>7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2</c:v>
                </c:pt>
                <c:pt idx="17">
                  <c:v>2</c:v>
                </c:pt>
                <c:pt idx="18">
                  <c:v>1</c:v>
                </c:pt>
                <c:pt idx="19">
                  <c:v>5</c:v>
                </c:pt>
                <c:pt idx="20">
                  <c:v>4</c:v>
                </c:pt>
                <c:pt idx="21">
                  <c:v>2</c:v>
                </c:pt>
                <c:pt idx="22">
                  <c:v>8</c:v>
                </c:pt>
                <c:pt idx="23">
                  <c:v>4</c:v>
                </c:pt>
                <c:pt idx="24">
                  <c:v>5</c:v>
                </c:pt>
                <c:pt idx="25">
                  <c:v>6</c:v>
                </c:pt>
                <c:pt idx="26">
                  <c:v>8</c:v>
                </c:pt>
                <c:pt idx="27">
                  <c:v>7</c:v>
                </c:pt>
                <c:pt idx="28">
                  <c:v>4</c:v>
                </c:pt>
                <c:pt idx="29">
                  <c:v>6</c:v>
                </c:pt>
                <c:pt idx="30">
                  <c:v>5</c:v>
                </c:pt>
                <c:pt idx="31">
                  <c:v>5</c:v>
                </c:pt>
                <c:pt idx="32">
                  <c:v>8</c:v>
                </c:pt>
                <c:pt idx="33">
                  <c:v>2</c:v>
                </c:pt>
                <c:pt idx="34">
                  <c:v>17</c:v>
                </c:pt>
                <c:pt idx="35">
                  <c:v>18</c:v>
                </c:pt>
                <c:pt idx="36">
                  <c:v>12</c:v>
                </c:pt>
                <c:pt idx="37">
                  <c:v>16</c:v>
                </c:pt>
                <c:pt idx="38">
                  <c:v>12</c:v>
                </c:pt>
                <c:pt idx="39">
                  <c:v>18</c:v>
                </c:pt>
                <c:pt idx="40">
                  <c:v>11</c:v>
                </c:pt>
                <c:pt idx="41">
                  <c:v>14</c:v>
                </c:pt>
                <c:pt idx="42">
                  <c:v>16</c:v>
                </c:pt>
                <c:pt idx="43">
                  <c:v>13</c:v>
                </c:pt>
                <c:pt idx="44">
                  <c:v>17</c:v>
                </c:pt>
                <c:pt idx="45">
                  <c:v>13</c:v>
                </c:pt>
                <c:pt idx="46">
                  <c:v>20</c:v>
                </c:pt>
                <c:pt idx="47">
                  <c:v>22</c:v>
                </c:pt>
                <c:pt idx="48">
                  <c:v>19</c:v>
                </c:pt>
                <c:pt idx="49">
                  <c:v>28</c:v>
                </c:pt>
                <c:pt idx="50">
                  <c:v>19</c:v>
                </c:pt>
                <c:pt idx="51">
                  <c:v>25</c:v>
                </c:pt>
                <c:pt idx="52">
                  <c:v>37</c:v>
                </c:pt>
                <c:pt idx="53">
                  <c:v>53</c:v>
                </c:pt>
                <c:pt idx="54">
                  <c:v>49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16-4778-A9A2-CA3F5E108122}"/>
            </c:ext>
          </c:extLst>
        </c:ser>
        <c:ser>
          <c:idx val="4"/>
          <c:order val="4"/>
          <c:tx>
            <c:strRef>
              <c:f>mechanics!$CD$37</c:f>
              <c:strCache>
                <c:ptCount val="1"/>
                <c:pt idx="0">
                  <c:v>Sum of PointtoPointMovement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mechanics!$BY$38:$BY$102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mechanics!$CD$38:$CD$102</c:f>
              <c:numCache>
                <c:formatCode>General</c:formatCode>
                <c:ptCount val="6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  <c:pt idx="4">
                  <c:v>3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7</c:v>
                </c:pt>
                <c:pt idx="13">
                  <c:v>3</c:v>
                </c:pt>
                <c:pt idx="14">
                  <c:v>6</c:v>
                </c:pt>
                <c:pt idx="15">
                  <c:v>9</c:v>
                </c:pt>
                <c:pt idx="16">
                  <c:v>4</c:v>
                </c:pt>
                <c:pt idx="17">
                  <c:v>5</c:v>
                </c:pt>
                <c:pt idx="18">
                  <c:v>6</c:v>
                </c:pt>
                <c:pt idx="19">
                  <c:v>9</c:v>
                </c:pt>
                <c:pt idx="20">
                  <c:v>3</c:v>
                </c:pt>
                <c:pt idx="21">
                  <c:v>4</c:v>
                </c:pt>
                <c:pt idx="22">
                  <c:v>7</c:v>
                </c:pt>
                <c:pt idx="23">
                  <c:v>4</c:v>
                </c:pt>
                <c:pt idx="24">
                  <c:v>9</c:v>
                </c:pt>
                <c:pt idx="25">
                  <c:v>13</c:v>
                </c:pt>
                <c:pt idx="26">
                  <c:v>12</c:v>
                </c:pt>
                <c:pt idx="27">
                  <c:v>6</c:v>
                </c:pt>
                <c:pt idx="28">
                  <c:v>14</c:v>
                </c:pt>
                <c:pt idx="29">
                  <c:v>7</c:v>
                </c:pt>
                <c:pt idx="30">
                  <c:v>8</c:v>
                </c:pt>
                <c:pt idx="31">
                  <c:v>13</c:v>
                </c:pt>
                <c:pt idx="32">
                  <c:v>14</c:v>
                </c:pt>
                <c:pt idx="33">
                  <c:v>16</c:v>
                </c:pt>
                <c:pt idx="34">
                  <c:v>16</c:v>
                </c:pt>
                <c:pt idx="35">
                  <c:v>14</c:v>
                </c:pt>
                <c:pt idx="36">
                  <c:v>18</c:v>
                </c:pt>
                <c:pt idx="37">
                  <c:v>18</c:v>
                </c:pt>
                <c:pt idx="38">
                  <c:v>13</c:v>
                </c:pt>
                <c:pt idx="39">
                  <c:v>13</c:v>
                </c:pt>
                <c:pt idx="40">
                  <c:v>13</c:v>
                </c:pt>
                <c:pt idx="41">
                  <c:v>20</c:v>
                </c:pt>
                <c:pt idx="42">
                  <c:v>20</c:v>
                </c:pt>
                <c:pt idx="43">
                  <c:v>17</c:v>
                </c:pt>
                <c:pt idx="44">
                  <c:v>17</c:v>
                </c:pt>
                <c:pt idx="45">
                  <c:v>13</c:v>
                </c:pt>
                <c:pt idx="46">
                  <c:v>19</c:v>
                </c:pt>
                <c:pt idx="47">
                  <c:v>12</c:v>
                </c:pt>
                <c:pt idx="48">
                  <c:v>12</c:v>
                </c:pt>
                <c:pt idx="49">
                  <c:v>14</c:v>
                </c:pt>
                <c:pt idx="50">
                  <c:v>20</c:v>
                </c:pt>
                <c:pt idx="51">
                  <c:v>21</c:v>
                </c:pt>
                <c:pt idx="52">
                  <c:v>21</c:v>
                </c:pt>
                <c:pt idx="53">
                  <c:v>39</c:v>
                </c:pt>
                <c:pt idx="54">
                  <c:v>36</c:v>
                </c:pt>
                <c:pt idx="55">
                  <c:v>4</c:v>
                </c:pt>
                <c:pt idx="56">
                  <c:v>3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16-4778-A9A2-CA3F5E108122}"/>
            </c:ext>
          </c:extLst>
        </c:ser>
        <c:ser>
          <c:idx val="5"/>
          <c:order val="5"/>
          <c:tx>
            <c:strRef>
              <c:f>mechanics!$CE$37</c:f>
              <c:strCache>
                <c:ptCount val="1"/>
                <c:pt idx="0">
                  <c:v>Sum of Roll/SpinandMove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mechanics!$BY$38:$BY$102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mechanics!$CE$38:$CE$102</c:f>
              <c:numCache>
                <c:formatCode>General</c:formatCode>
                <c:ptCount val="6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6</c:v>
                </c:pt>
                <c:pt idx="4">
                  <c:v>4</c:v>
                </c:pt>
                <c:pt idx="5">
                  <c:v>11</c:v>
                </c:pt>
                <c:pt idx="6">
                  <c:v>13</c:v>
                </c:pt>
                <c:pt idx="7">
                  <c:v>7</c:v>
                </c:pt>
                <c:pt idx="8">
                  <c:v>7</c:v>
                </c:pt>
                <c:pt idx="9">
                  <c:v>8</c:v>
                </c:pt>
                <c:pt idx="10">
                  <c:v>19</c:v>
                </c:pt>
                <c:pt idx="11">
                  <c:v>11</c:v>
                </c:pt>
                <c:pt idx="12">
                  <c:v>17</c:v>
                </c:pt>
                <c:pt idx="13">
                  <c:v>15</c:v>
                </c:pt>
                <c:pt idx="14">
                  <c:v>10</c:v>
                </c:pt>
                <c:pt idx="15">
                  <c:v>15</c:v>
                </c:pt>
                <c:pt idx="16">
                  <c:v>16</c:v>
                </c:pt>
                <c:pt idx="17">
                  <c:v>13</c:v>
                </c:pt>
                <c:pt idx="18">
                  <c:v>20</c:v>
                </c:pt>
                <c:pt idx="19">
                  <c:v>15</c:v>
                </c:pt>
                <c:pt idx="20">
                  <c:v>19</c:v>
                </c:pt>
                <c:pt idx="21">
                  <c:v>22</c:v>
                </c:pt>
                <c:pt idx="22">
                  <c:v>21</c:v>
                </c:pt>
                <c:pt idx="23">
                  <c:v>32</c:v>
                </c:pt>
                <c:pt idx="24">
                  <c:v>26</c:v>
                </c:pt>
                <c:pt idx="25">
                  <c:v>38</c:v>
                </c:pt>
                <c:pt idx="26">
                  <c:v>30</c:v>
                </c:pt>
                <c:pt idx="27">
                  <c:v>53</c:v>
                </c:pt>
                <c:pt idx="28">
                  <c:v>29</c:v>
                </c:pt>
                <c:pt idx="29">
                  <c:v>37</c:v>
                </c:pt>
                <c:pt idx="30">
                  <c:v>43</c:v>
                </c:pt>
                <c:pt idx="31">
                  <c:v>54</c:v>
                </c:pt>
                <c:pt idx="32">
                  <c:v>44</c:v>
                </c:pt>
                <c:pt idx="33">
                  <c:v>48</c:v>
                </c:pt>
                <c:pt idx="34">
                  <c:v>57</c:v>
                </c:pt>
                <c:pt idx="35">
                  <c:v>63</c:v>
                </c:pt>
                <c:pt idx="36">
                  <c:v>66</c:v>
                </c:pt>
                <c:pt idx="37">
                  <c:v>74</c:v>
                </c:pt>
                <c:pt idx="38">
                  <c:v>61</c:v>
                </c:pt>
                <c:pt idx="39">
                  <c:v>63</c:v>
                </c:pt>
                <c:pt idx="40">
                  <c:v>57</c:v>
                </c:pt>
                <c:pt idx="41">
                  <c:v>64</c:v>
                </c:pt>
                <c:pt idx="42">
                  <c:v>73</c:v>
                </c:pt>
                <c:pt idx="43">
                  <c:v>50</c:v>
                </c:pt>
                <c:pt idx="44">
                  <c:v>54</c:v>
                </c:pt>
                <c:pt idx="45">
                  <c:v>40</c:v>
                </c:pt>
                <c:pt idx="46">
                  <c:v>52</c:v>
                </c:pt>
                <c:pt idx="47">
                  <c:v>52</c:v>
                </c:pt>
                <c:pt idx="48">
                  <c:v>66</c:v>
                </c:pt>
                <c:pt idx="49">
                  <c:v>63</c:v>
                </c:pt>
                <c:pt idx="50">
                  <c:v>69</c:v>
                </c:pt>
                <c:pt idx="51">
                  <c:v>64</c:v>
                </c:pt>
                <c:pt idx="52">
                  <c:v>100</c:v>
                </c:pt>
                <c:pt idx="53">
                  <c:v>98</c:v>
                </c:pt>
                <c:pt idx="54">
                  <c:v>62</c:v>
                </c:pt>
                <c:pt idx="55">
                  <c:v>4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2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816-4778-A9A2-CA3F5E108122}"/>
            </c:ext>
          </c:extLst>
        </c:ser>
        <c:ser>
          <c:idx val="6"/>
          <c:order val="6"/>
          <c:tx>
            <c:strRef>
              <c:f>mechanics!$CF$37</c:f>
              <c:strCache>
                <c:ptCount val="1"/>
                <c:pt idx="0">
                  <c:v>Sum of SetCollection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mechanics!$BY$38:$BY$102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mechanics!$CF$38:$CF$102</c:f>
              <c:numCache>
                <c:formatCode>General</c:formatCode>
                <c:ptCount val="64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2</c:v>
                </c:pt>
                <c:pt idx="8">
                  <c:v>4</c:v>
                </c:pt>
                <c:pt idx="9">
                  <c:v>6</c:v>
                </c:pt>
                <c:pt idx="10">
                  <c:v>6</c:v>
                </c:pt>
                <c:pt idx="11">
                  <c:v>4</c:v>
                </c:pt>
                <c:pt idx="12">
                  <c:v>2</c:v>
                </c:pt>
                <c:pt idx="13">
                  <c:v>4</c:v>
                </c:pt>
                <c:pt idx="14">
                  <c:v>6</c:v>
                </c:pt>
                <c:pt idx="15">
                  <c:v>6</c:v>
                </c:pt>
                <c:pt idx="16">
                  <c:v>5</c:v>
                </c:pt>
                <c:pt idx="17">
                  <c:v>8</c:v>
                </c:pt>
                <c:pt idx="18">
                  <c:v>5</c:v>
                </c:pt>
                <c:pt idx="19">
                  <c:v>7</c:v>
                </c:pt>
                <c:pt idx="20">
                  <c:v>3</c:v>
                </c:pt>
                <c:pt idx="21">
                  <c:v>10</c:v>
                </c:pt>
                <c:pt idx="22">
                  <c:v>6</c:v>
                </c:pt>
                <c:pt idx="23">
                  <c:v>8</c:v>
                </c:pt>
                <c:pt idx="24">
                  <c:v>6</c:v>
                </c:pt>
                <c:pt idx="25">
                  <c:v>11</c:v>
                </c:pt>
                <c:pt idx="26">
                  <c:v>12</c:v>
                </c:pt>
                <c:pt idx="27">
                  <c:v>18</c:v>
                </c:pt>
                <c:pt idx="28">
                  <c:v>5</c:v>
                </c:pt>
                <c:pt idx="29">
                  <c:v>9</c:v>
                </c:pt>
                <c:pt idx="30">
                  <c:v>20</c:v>
                </c:pt>
                <c:pt idx="31">
                  <c:v>14</c:v>
                </c:pt>
                <c:pt idx="32">
                  <c:v>12</c:v>
                </c:pt>
                <c:pt idx="33">
                  <c:v>19</c:v>
                </c:pt>
                <c:pt idx="34">
                  <c:v>19</c:v>
                </c:pt>
                <c:pt idx="35">
                  <c:v>23</c:v>
                </c:pt>
                <c:pt idx="36">
                  <c:v>29</c:v>
                </c:pt>
                <c:pt idx="37">
                  <c:v>21</c:v>
                </c:pt>
                <c:pt idx="38">
                  <c:v>30</c:v>
                </c:pt>
                <c:pt idx="39">
                  <c:v>20</c:v>
                </c:pt>
                <c:pt idx="40">
                  <c:v>16</c:v>
                </c:pt>
                <c:pt idx="41">
                  <c:v>24</c:v>
                </c:pt>
                <c:pt idx="42">
                  <c:v>38</c:v>
                </c:pt>
                <c:pt idx="43">
                  <c:v>28</c:v>
                </c:pt>
                <c:pt idx="44">
                  <c:v>24</c:v>
                </c:pt>
                <c:pt idx="45">
                  <c:v>25</c:v>
                </c:pt>
                <c:pt idx="46">
                  <c:v>29</c:v>
                </c:pt>
                <c:pt idx="47">
                  <c:v>48</c:v>
                </c:pt>
                <c:pt idx="48">
                  <c:v>48</c:v>
                </c:pt>
                <c:pt idx="49">
                  <c:v>53</c:v>
                </c:pt>
                <c:pt idx="50">
                  <c:v>61</c:v>
                </c:pt>
                <c:pt idx="51">
                  <c:v>71</c:v>
                </c:pt>
                <c:pt idx="52">
                  <c:v>70</c:v>
                </c:pt>
                <c:pt idx="53">
                  <c:v>88</c:v>
                </c:pt>
                <c:pt idx="54">
                  <c:v>69</c:v>
                </c:pt>
                <c:pt idx="55">
                  <c:v>4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816-4778-A9A2-CA3F5E108122}"/>
            </c:ext>
          </c:extLst>
        </c:ser>
        <c:ser>
          <c:idx val="7"/>
          <c:order val="7"/>
          <c:tx>
            <c:strRef>
              <c:f>mechanics!$CG$37</c:f>
              <c:strCache>
                <c:ptCount val="1"/>
                <c:pt idx="0">
                  <c:v>Sum of Simulation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mechanics!$BY$38:$BY$102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mechanics!$CG$38:$CG$102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  <c:pt idx="10">
                  <c:v>5</c:v>
                </c:pt>
                <c:pt idx="11">
                  <c:v>3</c:v>
                </c:pt>
                <c:pt idx="12">
                  <c:v>4</c:v>
                </c:pt>
                <c:pt idx="13">
                  <c:v>0</c:v>
                </c:pt>
                <c:pt idx="14">
                  <c:v>2</c:v>
                </c:pt>
                <c:pt idx="15">
                  <c:v>4</c:v>
                </c:pt>
                <c:pt idx="16">
                  <c:v>1</c:v>
                </c:pt>
                <c:pt idx="17">
                  <c:v>3</c:v>
                </c:pt>
                <c:pt idx="18">
                  <c:v>1</c:v>
                </c:pt>
                <c:pt idx="19">
                  <c:v>4</c:v>
                </c:pt>
                <c:pt idx="20">
                  <c:v>5</c:v>
                </c:pt>
                <c:pt idx="21">
                  <c:v>5</c:v>
                </c:pt>
                <c:pt idx="22">
                  <c:v>9</c:v>
                </c:pt>
                <c:pt idx="23">
                  <c:v>14</c:v>
                </c:pt>
                <c:pt idx="24">
                  <c:v>14</c:v>
                </c:pt>
                <c:pt idx="25">
                  <c:v>27</c:v>
                </c:pt>
                <c:pt idx="26">
                  <c:v>14</c:v>
                </c:pt>
                <c:pt idx="27">
                  <c:v>14</c:v>
                </c:pt>
                <c:pt idx="28">
                  <c:v>19</c:v>
                </c:pt>
                <c:pt idx="29">
                  <c:v>14</c:v>
                </c:pt>
                <c:pt idx="30">
                  <c:v>19</c:v>
                </c:pt>
                <c:pt idx="31">
                  <c:v>19</c:v>
                </c:pt>
                <c:pt idx="32">
                  <c:v>9</c:v>
                </c:pt>
                <c:pt idx="33">
                  <c:v>13</c:v>
                </c:pt>
                <c:pt idx="34">
                  <c:v>17</c:v>
                </c:pt>
                <c:pt idx="35">
                  <c:v>21</c:v>
                </c:pt>
                <c:pt idx="36">
                  <c:v>19</c:v>
                </c:pt>
                <c:pt idx="37">
                  <c:v>16</c:v>
                </c:pt>
                <c:pt idx="38">
                  <c:v>9</c:v>
                </c:pt>
                <c:pt idx="39">
                  <c:v>2</c:v>
                </c:pt>
                <c:pt idx="40">
                  <c:v>11</c:v>
                </c:pt>
                <c:pt idx="41">
                  <c:v>18</c:v>
                </c:pt>
                <c:pt idx="42">
                  <c:v>24</c:v>
                </c:pt>
                <c:pt idx="43">
                  <c:v>20</c:v>
                </c:pt>
                <c:pt idx="44">
                  <c:v>20</c:v>
                </c:pt>
                <c:pt idx="45">
                  <c:v>24</c:v>
                </c:pt>
                <c:pt idx="46">
                  <c:v>18</c:v>
                </c:pt>
                <c:pt idx="47">
                  <c:v>16</c:v>
                </c:pt>
                <c:pt idx="48">
                  <c:v>20</c:v>
                </c:pt>
                <c:pt idx="49">
                  <c:v>17</c:v>
                </c:pt>
                <c:pt idx="50">
                  <c:v>12</c:v>
                </c:pt>
                <c:pt idx="51">
                  <c:v>16</c:v>
                </c:pt>
                <c:pt idx="52">
                  <c:v>22</c:v>
                </c:pt>
                <c:pt idx="53">
                  <c:v>43</c:v>
                </c:pt>
                <c:pt idx="54">
                  <c:v>42</c:v>
                </c:pt>
                <c:pt idx="55">
                  <c:v>6</c:v>
                </c:pt>
                <c:pt idx="56">
                  <c:v>3</c:v>
                </c:pt>
                <c:pt idx="57">
                  <c:v>1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816-4778-A9A2-CA3F5E108122}"/>
            </c:ext>
          </c:extLst>
        </c:ser>
        <c:ser>
          <c:idx val="8"/>
          <c:order val="8"/>
          <c:tx>
            <c:strRef>
              <c:f>mechanics!$CH$37</c:f>
              <c:strCache>
                <c:ptCount val="1"/>
                <c:pt idx="0">
                  <c:v>Sum of SimultaneousActionSelection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cat>
            <c:strRef>
              <c:f>mechanics!$BY$38:$BY$102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mechanics!$CH$38:$CH$102</c:f>
              <c:numCache>
                <c:formatCode>General</c:formatCode>
                <c:ptCount val="6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3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3</c:v>
                </c:pt>
                <c:pt idx="17">
                  <c:v>0</c:v>
                </c:pt>
                <c:pt idx="18">
                  <c:v>4</c:v>
                </c:pt>
                <c:pt idx="19">
                  <c:v>9</c:v>
                </c:pt>
                <c:pt idx="20">
                  <c:v>2</c:v>
                </c:pt>
                <c:pt idx="21">
                  <c:v>5</c:v>
                </c:pt>
                <c:pt idx="22">
                  <c:v>9</c:v>
                </c:pt>
                <c:pt idx="23">
                  <c:v>9</c:v>
                </c:pt>
                <c:pt idx="24">
                  <c:v>5</c:v>
                </c:pt>
                <c:pt idx="25">
                  <c:v>13</c:v>
                </c:pt>
                <c:pt idx="26">
                  <c:v>15</c:v>
                </c:pt>
                <c:pt idx="27">
                  <c:v>9</c:v>
                </c:pt>
                <c:pt idx="28">
                  <c:v>9</c:v>
                </c:pt>
                <c:pt idx="29">
                  <c:v>17</c:v>
                </c:pt>
                <c:pt idx="30">
                  <c:v>10</c:v>
                </c:pt>
                <c:pt idx="31">
                  <c:v>8</c:v>
                </c:pt>
                <c:pt idx="32">
                  <c:v>12</c:v>
                </c:pt>
                <c:pt idx="33">
                  <c:v>10</c:v>
                </c:pt>
                <c:pt idx="34">
                  <c:v>12</c:v>
                </c:pt>
                <c:pt idx="35">
                  <c:v>14</c:v>
                </c:pt>
                <c:pt idx="36">
                  <c:v>13</c:v>
                </c:pt>
                <c:pt idx="37">
                  <c:v>9</c:v>
                </c:pt>
                <c:pt idx="38">
                  <c:v>14</c:v>
                </c:pt>
                <c:pt idx="39">
                  <c:v>10</c:v>
                </c:pt>
                <c:pt idx="40">
                  <c:v>11</c:v>
                </c:pt>
                <c:pt idx="41">
                  <c:v>16</c:v>
                </c:pt>
                <c:pt idx="42">
                  <c:v>15</c:v>
                </c:pt>
                <c:pt idx="43">
                  <c:v>14</c:v>
                </c:pt>
                <c:pt idx="44">
                  <c:v>8</c:v>
                </c:pt>
                <c:pt idx="45">
                  <c:v>12</c:v>
                </c:pt>
                <c:pt idx="46">
                  <c:v>18</c:v>
                </c:pt>
                <c:pt idx="47">
                  <c:v>17</c:v>
                </c:pt>
                <c:pt idx="48">
                  <c:v>17</c:v>
                </c:pt>
                <c:pt idx="49">
                  <c:v>25</c:v>
                </c:pt>
                <c:pt idx="50">
                  <c:v>23</c:v>
                </c:pt>
                <c:pt idx="51">
                  <c:v>20</c:v>
                </c:pt>
                <c:pt idx="52">
                  <c:v>20</c:v>
                </c:pt>
                <c:pt idx="53">
                  <c:v>43</c:v>
                </c:pt>
                <c:pt idx="54">
                  <c:v>34</c:v>
                </c:pt>
                <c:pt idx="55">
                  <c:v>6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16-4778-A9A2-CA3F5E108122}"/>
            </c:ext>
          </c:extLst>
        </c:ser>
        <c:ser>
          <c:idx val="9"/>
          <c:order val="9"/>
          <c:tx>
            <c:strRef>
              <c:f>mechanics!$CI$37</c:f>
              <c:strCache>
                <c:ptCount val="1"/>
                <c:pt idx="0">
                  <c:v>Sum of TilePlacement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cat>
            <c:strRef>
              <c:f>mechanics!$BY$38:$BY$102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mechanics!$CI$38:$CI$102</c:f>
              <c:numCache>
                <c:formatCode>General</c:formatCode>
                <c:ptCount val="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2</c:v>
                </c:pt>
                <c:pt idx="11">
                  <c:v>1</c:v>
                </c:pt>
                <c:pt idx="12">
                  <c:v>0</c:v>
                </c:pt>
                <c:pt idx="13">
                  <c:v>4</c:v>
                </c:pt>
                <c:pt idx="14">
                  <c:v>2</c:v>
                </c:pt>
                <c:pt idx="15">
                  <c:v>4</c:v>
                </c:pt>
                <c:pt idx="16">
                  <c:v>2</c:v>
                </c:pt>
                <c:pt idx="17">
                  <c:v>3</c:v>
                </c:pt>
                <c:pt idx="18">
                  <c:v>2</c:v>
                </c:pt>
                <c:pt idx="19">
                  <c:v>7</c:v>
                </c:pt>
                <c:pt idx="20">
                  <c:v>2</c:v>
                </c:pt>
                <c:pt idx="21">
                  <c:v>4</c:v>
                </c:pt>
                <c:pt idx="22">
                  <c:v>3</c:v>
                </c:pt>
                <c:pt idx="23">
                  <c:v>5</c:v>
                </c:pt>
                <c:pt idx="24">
                  <c:v>13</c:v>
                </c:pt>
                <c:pt idx="25">
                  <c:v>17</c:v>
                </c:pt>
                <c:pt idx="26">
                  <c:v>6</c:v>
                </c:pt>
                <c:pt idx="27">
                  <c:v>9</c:v>
                </c:pt>
                <c:pt idx="28">
                  <c:v>10</c:v>
                </c:pt>
                <c:pt idx="29">
                  <c:v>7</c:v>
                </c:pt>
                <c:pt idx="30">
                  <c:v>15</c:v>
                </c:pt>
                <c:pt idx="31">
                  <c:v>8</c:v>
                </c:pt>
                <c:pt idx="32">
                  <c:v>15</c:v>
                </c:pt>
                <c:pt idx="33">
                  <c:v>10</c:v>
                </c:pt>
                <c:pt idx="34">
                  <c:v>10</c:v>
                </c:pt>
                <c:pt idx="35">
                  <c:v>14</c:v>
                </c:pt>
                <c:pt idx="36">
                  <c:v>14</c:v>
                </c:pt>
                <c:pt idx="37">
                  <c:v>15</c:v>
                </c:pt>
                <c:pt idx="38">
                  <c:v>12</c:v>
                </c:pt>
                <c:pt idx="39">
                  <c:v>15</c:v>
                </c:pt>
                <c:pt idx="40">
                  <c:v>12</c:v>
                </c:pt>
                <c:pt idx="41">
                  <c:v>19</c:v>
                </c:pt>
                <c:pt idx="42">
                  <c:v>16</c:v>
                </c:pt>
                <c:pt idx="43">
                  <c:v>18</c:v>
                </c:pt>
                <c:pt idx="44">
                  <c:v>20</c:v>
                </c:pt>
                <c:pt idx="45">
                  <c:v>20</c:v>
                </c:pt>
                <c:pt idx="46">
                  <c:v>22</c:v>
                </c:pt>
                <c:pt idx="47">
                  <c:v>27</c:v>
                </c:pt>
                <c:pt idx="48">
                  <c:v>22</c:v>
                </c:pt>
                <c:pt idx="49">
                  <c:v>29</c:v>
                </c:pt>
                <c:pt idx="50">
                  <c:v>24</c:v>
                </c:pt>
                <c:pt idx="51">
                  <c:v>45</c:v>
                </c:pt>
                <c:pt idx="52">
                  <c:v>46</c:v>
                </c:pt>
                <c:pt idx="53">
                  <c:v>49</c:v>
                </c:pt>
                <c:pt idx="54">
                  <c:v>46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816-4778-A9A2-CA3F5E108122}"/>
            </c:ext>
          </c:extLst>
        </c:ser>
        <c:ser>
          <c:idx val="10"/>
          <c:order val="10"/>
          <c:tx>
            <c:strRef>
              <c:f>mechanics!$CJ$37</c:f>
              <c:strCache>
                <c:ptCount val="1"/>
                <c:pt idx="0">
                  <c:v>Sum of VariablePlayerPowers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cat>
            <c:strRef>
              <c:f>mechanics!$BY$38:$BY$102</c:f>
              <c:strCach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2011</c:v>
                </c:pt>
                <c:pt idx="61">
                  <c:v>2012</c:v>
                </c:pt>
                <c:pt idx="62">
                  <c:v>2016</c:v>
                </c:pt>
                <c:pt idx="63">
                  <c:v>2017</c:v>
                </c:pt>
              </c:strCache>
            </c:strRef>
          </c:cat>
          <c:val>
            <c:numRef>
              <c:f>mechanics!$CJ$38:$CJ$102</c:f>
              <c:numCache>
                <c:formatCode>General</c:formatCode>
                <c:ptCount val="6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4</c:v>
                </c:pt>
                <c:pt idx="20">
                  <c:v>0</c:v>
                </c:pt>
                <c:pt idx="21">
                  <c:v>2</c:v>
                </c:pt>
                <c:pt idx="22">
                  <c:v>5</c:v>
                </c:pt>
                <c:pt idx="23">
                  <c:v>0</c:v>
                </c:pt>
                <c:pt idx="24">
                  <c:v>2</c:v>
                </c:pt>
                <c:pt idx="25">
                  <c:v>6</c:v>
                </c:pt>
                <c:pt idx="26">
                  <c:v>8</c:v>
                </c:pt>
                <c:pt idx="27">
                  <c:v>10</c:v>
                </c:pt>
                <c:pt idx="28">
                  <c:v>4</c:v>
                </c:pt>
                <c:pt idx="29">
                  <c:v>9</c:v>
                </c:pt>
                <c:pt idx="30">
                  <c:v>10</c:v>
                </c:pt>
                <c:pt idx="31">
                  <c:v>7</c:v>
                </c:pt>
                <c:pt idx="32">
                  <c:v>9</c:v>
                </c:pt>
                <c:pt idx="33">
                  <c:v>10</c:v>
                </c:pt>
                <c:pt idx="34">
                  <c:v>5</c:v>
                </c:pt>
                <c:pt idx="35">
                  <c:v>11</c:v>
                </c:pt>
                <c:pt idx="36">
                  <c:v>10</c:v>
                </c:pt>
                <c:pt idx="37">
                  <c:v>11</c:v>
                </c:pt>
                <c:pt idx="38">
                  <c:v>3</c:v>
                </c:pt>
                <c:pt idx="39">
                  <c:v>12</c:v>
                </c:pt>
                <c:pt idx="40">
                  <c:v>6</c:v>
                </c:pt>
                <c:pt idx="41">
                  <c:v>10</c:v>
                </c:pt>
                <c:pt idx="42">
                  <c:v>11</c:v>
                </c:pt>
                <c:pt idx="43">
                  <c:v>16</c:v>
                </c:pt>
                <c:pt idx="44">
                  <c:v>17</c:v>
                </c:pt>
                <c:pt idx="45">
                  <c:v>16</c:v>
                </c:pt>
                <c:pt idx="46">
                  <c:v>16</c:v>
                </c:pt>
                <c:pt idx="47">
                  <c:v>23</c:v>
                </c:pt>
                <c:pt idx="48">
                  <c:v>19</c:v>
                </c:pt>
                <c:pt idx="49">
                  <c:v>20</c:v>
                </c:pt>
                <c:pt idx="50">
                  <c:v>26</c:v>
                </c:pt>
                <c:pt idx="51">
                  <c:v>27</c:v>
                </c:pt>
                <c:pt idx="52">
                  <c:v>44</c:v>
                </c:pt>
                <c:pt idx="53">
                  <c:v>56</c:v>
                </c:pt>
                <c:pt idx="54">
                  <c:v>53</c:v>
                </c:pt>
                <c:pt idx="55">
                  <c:v>4</c:v>
                </c:pt>
                <c:pt idx="56">
                  <c:v>3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816-4778-A9A2-CA3F5E1081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2538968"/>
        <c:axId val="812539296"/>
      </c:areaChart>
      <c:catAx>
        <c:axId val="812538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2539296"/>
        <c:crosses val="autoZero"/>
        <c:auto val="1"/>
        <c:lblAlgn val="ctr"/>
        <c:lblOffset val="100"/>
        <c:noMultiLvlLbl val="0"/>
      </c:catAx>
      <c:valAx>
        <c:axId val="81253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25389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D947F-54C6-407B-B929-9823D62F23F9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F32C0-B6F6-4E12-9FD8-D72FBF932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0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83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34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(Settlers of) </a:t>
            </a:r>
            <a:r>
              <a:rPr lang="en-US" dirty="0" err="1"/>
              <a:t>Catan</a:t>
            </a:r>
            <a:r>
              <a:rPr lang="en-US" dirty="0"/>
              <a:t>: game of rolling dice and buying resources on a randomized hexagonal tile board</a:t>
            </a:r>
          </a:p>
          <a:p>
            <a:r>
              <a:rPr lang="en-US" dirty="0"/>
              <a:t>Carcassonne: city building game where you score points by placing workers to do stuff for you</a:t>
            </a:r>
          </a:p>
          <a:p>
            <a:r>
              <a:rPr lang="en-US" dirty="0"/>
              <a:t>Pandemic: co-operative game of trying to fight a global outbreak of disease</a:t>
            </a:r>
          </a:p>
          <a:p>
            <a:r>
              <a:rPr lang="en-US" dirty="0"/>
              <a:t>Dominion: deck building game with a dizzying amount of customization</a:t>
            </a:r>
          </a:p>
          <a:p>
            <a:r>
              <a:rPr lang="en-US" dirty="0"/>
              <a:t>7 wonders: card drafting and empire building game based on ancient times</a:t>
            </a:r>
          </a:p>
          <a:p>
            <a:r>
              <a:rPr lang="en-US" dirty="0"/>
              <a:t>Ticket to Ride: simple, but highly competitive series of train route building games</a:t>
            </a:r>
          </a:p>
          <a:p>
            <a:r>
              <a:rPr lang="en-US" dirty="0"/>
              <a:t>Agricola: complex game of farming and survival</a:t>
            </a:r>
          </a:p>
          <a:p>
            <a:r>
              <a:rPr lang="en-US" dirty="0"/>
              <a:t>Small World: area control game with vast array of zany characters</a:t>
            </a:r>
          </a:p>
          <a:p>
            <a:r>
              <a:rPr lang="en-US" dirty="0"/>
              <a:t>Power Grid: complex-</a:t>
            </a:r>
            <a:r>
              <a:rPr lang="en-US" dirty="0" err="1"/>
              <a:t>ish</a:t>
            </a:r>
            <a:r>
              <a:rPr lang="en-US" dirty="0"/>
              <a:t> game of bidding to power cities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 not so good, but would play again</a:t>
            </a:r>
          </a:p>
          <a:p>
            <a:r>
              <a:rPr lang="en-US" dirty="0"/>
              <a:t>3: bad. Likely wont play this again</a:t>
            </a:r>
          </a:p>
          <a:p>
            <a:pPr lvl="1"/>
            <a:r>
              <a:rPr lang="en-US" dirty="0"/>
              <a:t>Only 5 games have a </a:t>
            </a:r>
            <a:r>
              <a:rPr lang="en-US" dirty="0" err="1"/>
              <a:t>bayes</a:t>
            </a:r>
            <a:r>
              <a:rPr lang="en-US" dirty="0"/>
              <a:t> rating of 3 or lower: War, Bingo, Candy Land, Snakes and Ladders, and Tic-Tac-Toe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88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75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86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73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 realms</a:t>
            </a:r>
            <a:r>
              <a:rPr lang="en-US" baseline="0" dirty="0"/>
              <a:t> 103730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04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68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80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05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40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79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52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90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38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96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29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134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19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0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283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86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7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79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53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901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Caveat: this method does not take into account custom</a:t>
            </a:r>
            <a:r>
              <a:rPr lang="en-US" baseline="0" dirty="0"/>
              <a:t> rule variants that make games better for certain player counts, since all </a:t>
            </a:r>
            <a:r>
              <a:rPr lang="en-US" baseline="0" dirty="0" err="1"/>
              <a:t>im</a:t>
            </a:r>
            <a:r>
              <a:rPr lang="en-US" baseline="0" dirty="0"/>
              <a:t> doing is pulling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09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96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16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40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4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10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5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F32C0-B6F6-4E12-9FD8-D72FBF9324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4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2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42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4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6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7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0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1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7F0ED-952F-46B2-821D-1241AD3785E6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408CA-9565-4D3F-BD68-1BCEAB330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4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4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37.jpeg"/><Relationship Id="rId3" Type="http://schemas.openxmlformats.org/officeDocument/2006/relationships/image" Target="../media/image4.jpeg"/><Relationship Id="rId7" Type="http://schemas.openxmlformats.org/officeDocument/2006/relationships/image" Target="../media/image36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17.jpeg"/><Relationship Id="rId5" Type="http://schemas.openxmlformats.org/officeDocument/2006/relationships/image" Target="../media/image34.jpeg"/><Relationship Id="rId10" Type="http://schemas.openxmlformats.org/officeDocument/2006/relationships/image" Target="../media/image13.jpeg"/><Relationship Id="rId4" Type="http://schemas.openxmlformats.org/officeDocument/2006/relationships/image" Target="../media/image33.jpeg"/><Relationship Id="rId9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16.jpeg"/><Relationship Id="rId3" Type="http://schemas.openxmlformats.org/officeDocument/2006/relationships/image" Target="../media/image4.jpeg"/><Relationship Id="rId7" Type="http://schemas.openxmlformats.org/officeDocument/2006/relationships/image" Target="../media/image41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13.jpeg"/><Relationship Id="rId5" Type="http://schemas.openxmlformats.org/officeDocument/2006/relationships/image" Target="../media/image39.jpeg"/><Relationship Id="rId10" Type="http://schemas.openxmlformats.org/officeDocument/2006/relationships/image" Target="../media/image9.jpeg"/><Relationship Id="rId4" Type="http://schemas.openxmlformats.org/officeDocument/2006/relationships/image" Target="../media/image38.jpeg"/><Relationship Id="rId9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svburger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67.jpe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1.jpeg"/><Relationship Id="rId3" Type="http://schemas.openxmlformats.org/officeDocument/2006/relationships/image" Target="../media/image4.jpeg"/><Relationship Id="rId7" Type="http://schemas.openxmlformats.org/officeDocument/2006/relationships/image" Target="../media/image75.jpe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11" Type="http://schemas.openxmlformats.org/officeDocument/2006/relationships/image" Target="../media/image71.jpeg"/><Relationship Id="rId5" Type="http://schemas.openxmlformats.org/officeDocument/2006/relationships/image" Target="../media/image73.jpeg"/><Relationship Id="rId10" Type="http://schemas.openxmlformats.org/officeDocument/2006/relationships/image" Target="../media/image68.jpeg"/><Relationship Id="rId4" Type="http://schemas.openxmlformats.org/officeDocument/2006/relationships/image" Target="../media/image72.jpeg"/><Relationship Id="rId9" Type="http://schemas.openxmlformats.org/officeDocument/2006/relationships/image" Target="../media/image6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33.jpeg"/><Relationship Id="rId3" Type="http://schemas.openxmlformats.org/officeDocument/2006/relationships/image" Target="../media/image4.jpeg"/><Relationship Id="rId7" Type="http://schemas.openxmlformats.org/officeDocument/2006/relationships/image" Target="../media/image12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7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10.jpeg"/><Relationship Id="rId3" Type="http://schemas.openxmlformats.org/officeDocument/2006/relationships/image" Target="../media/image4.jpeg"/><Relationship Id="rId7" Type="http://schemas.openxmlformats.org/officeDocument/2006/relationships/image" Target="../media/image79.jpe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image" Target="../media/image71.jpeg"/><Relationship Id="rId5" Type="http://schemas.openxmlformats.org/officeDocument/2006/relationships/image" Target="../media/image77.jpeg"/><Relationship Id="rId15" Type="http://schemas.openxmlformats.org/officeDocument/2006/relationships/image" Target="../media/image16.jpeg"/><Relationship Id="rId10" Type="http://schemas.openxmlformats.org/officeDocument/2006/relationships/image" Target="../media/image81.jpeg"/><Relationship Id="rId4" Type="http://schemas.openxmlformats.org/officeDocument/2006/relationships/image" Target="../media/image76.jpeg"/><Relationship Id="rId9" Type="http://schemas.openxmlformats.org/officeDocument/2006/relationships/image" Target="../media/image80.jpeg"/><Relationship Id="rId14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ardgamegeek.com/xmlapi2" TargetMode="External"/><Relationship Id="rId5" Type="http://schemas.openxmlformats.org/officeDocument/2006/relationships/hyperlink" Target="svburger.com" TargetMode="External"/><Relationship Id="rId4" Type="http://schemas.openxmlformats.org/officeDocument/2006/relationships/hyperlink" Target="https://github.com/scottburger/pax1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f.geekdo-images.com/images/pic1100134_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11" y="-2"/>
            <a:ext cx="10523443" cy="703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6200000">
            <a:off x="2657447" y="-2657447"/>
            <a:ext cx="7117559" cy="12432454"/>
          </a:xfrm>
          <a:prstGeom prst="rect">
            <a:avLst/>
          </a:prstGeom>
          <a:gradFill>
            <a:gsLst>
              <a:gs pos="0">
                <a:schemeClr val="tx1"/>
              </a:gs>
              <a:gs pos="51000">
                <a:schemeClr val="tx1"/>
              </a:gs>
              <a:gs pos="8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523874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Data Science of Board Games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523874" cy="1655762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Scott Burger</a:t>
            </a:r>
          </a:p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Scientist, Microsoft</a:t>
            </a:r>
          </a:p>
        </p:txBody>
      </p:sp>
    </p:spTree>
    <p:extLst>
      <p:ext uri="{BB962C8B-B14F-4D97-AF65-F5344CB8AC3E}">
        <p14:creationId xmlns:p14="http://schemas.microsoft.com/office/powerpoint/2010/main" val="3442545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are the most popular games?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Games with the highest number of ratings show the current landscape of what’s been consistently the most popular</a:t>
            </a:r>
          </a:p>
          <a:p>
            <a:r>
              <a:rPr lang="en-US" dirty="0">
                <a:solidFill>
                  <a:schemeClr val="bg1"/>
                </a:solidFill>
              </a:rPr>
              <a:t>Issue: very long tailed dataset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020039"/>
              </p:ext>
            </p:extLst>
          </p:nvPr>
        </p:nvGraphicFramePr>
        <p:xfrm>
          <a:off x="0" y="3766307"/>
          <a:ext cx="23114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26618073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17596328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numratings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95526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70244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367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Carcassonne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69861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530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Pandemic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65664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91352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Dominion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57924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97117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 Wonders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54428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69255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Ticket to Ride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50233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2718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Agricola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49704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88067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Puerto Rico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49181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61774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Small World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44925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1255627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4DB4AE3-15F5-4CA7-A63F-53E0997FF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298450"/>
              </p:ext>
            </p:extLst>
          </p:nvPr>
        </p:nvGraphicFramePr>
        <p:xfrm>
          <a:off x="2742617" y="3340100"/>
          <a:ext cx="7303083" cy="3121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4848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https://cf.geekdo-images.com/images/pic2419375_m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87" y="1315906"/>
            <a:ext cx="2248377" cy="276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f.geekdo-images.com/images/pic2337577_l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83" y="1313106"/>
            <a:ext cx="1873918" cy="265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cf.geekdo-images.com/images/pic1534148_l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490" y="1252442"/>
            <a:ext cx="1972462" cy="27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cf.geekdo-images.com/images/pic860217_l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962" y="1257130"/>
            <a:ext cx="2694916" cy="26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cf.geekdo-images.com/images/pic259085_l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28" y="4024212"/>
            <a:ext cx="1968965" cy="279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cf.geekdo-images.com/images/pic42882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4091181"/>
            <a:ext cx="2699528" cy="269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s://cf.geekdo-images.com/images/pic15854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9" y="4017439"/>
            <a:ext cx="2011407" cy="28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https://cf.geekdo-images.com/images/pic173153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00" y="4017439"/>
            <a:ext cx="2399178" cy="32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https://cf.geekdo-images.com/images/pic38668_md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" y="4091181"/>
            <a:ext cx="2553456" cy="254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https://cf.geekdo-images.com/images/pic394356_md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03" y="1278232"/>
            <a:ext cx="2650778" cy="26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587479"/>
              </p:ext>
            </p:extLst>
          </p:nvPr>
        </p:nvGraphicFramePr>
        <p:xfrm>
          <a:off x="-2484878" y="2606277"/>
          <a:ext cx="23114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260163593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1535842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70244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505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Carcassonne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69861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30032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Pandemic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65664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9678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Dominion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57924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9020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Wonders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54428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11945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Ticket to Ride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50233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4229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Agricola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49704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16735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Puerto Rico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49181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1262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 World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44925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2762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Power Grid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43295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6944673"/>
                  </a:ext>
                </a:extLst>
              </a:tr>
            </a:tbl>
          </a:graphicData>
        </a:graphic>
      </p:graphicFrame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5089" y="11163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 10 by number of ratings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3197" y="3602180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70244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74917" y="3542365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69861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7743" y="3388549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65664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59190" y="3428999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57924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11549" y="3458934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54428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0491" y="5936492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50233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25642" y="6063118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49704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70195" y="6488667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49181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6574" y="6063118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44925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527108" y="6451044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43295</a:t>
            </a:r>
          </a:p>
        </p:txBody>
      </p:sp>
    </p:spTree>
    <p:extLst>
      <p:ext uri="{BB962C8B-B14F-4D97-AF65-F5344CB8AC3E}">
        <p14:creationId xmlns:p14="http://schemas.microsoft.com/office/powerpoint/2010/main" val="16310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cf.geekdo-images.com/images/pic2748156_m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4069"/>
            <a:ext cx="2539999" cy="172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f.geekdo-images.com/images/pic288405_m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75" y="1694069"/>
            <a:ext cx="2096976" cy="141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f.geekdo-images.com/images/pic288374_m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27" y="1761616"/>
            <a:ext cx="2546349" cy="12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f.geekdo-images.com/images/pic1187187_m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452" y="1619978"/>
            <a:ext cx="2144872" cy="14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cf.geekdo-images.com/images/pic113720_m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700" y="1865748"/>
            <a:ext cx="1864389" cy="124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cf.geekdo-images.com/images/pic859430_m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76" y="3983097"/>
            <a:ext cx="2101851" cy="20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cf.geekdo-images.com/images/pic516869_m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19" y="3983097"/>
            <a:ext cx="2059815" cy="208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cf.geekdo-images.com/images/pic196428_md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902" y="3994314"/>
            <a:ext cx="2516301" cy="18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cf.geekdo-images.com/images/pic335812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695" y="3902401"/>
            <a:ext cx="1988467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cf.geekdo-images.com/images/pic153389_md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654" y="3837772"/>
            <a:ext cx="3257550" cy="214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top_10_leq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0276" y="1820922"/>
            <a:ext cx="37719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5089" y="11163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Top 10 owned games with ratings less than 5.0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64836" y="5887671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3453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56792" y="5780669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3794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3475" y="5772789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3829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68500" y="5965335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4752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8470" y="5968096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5182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58091" y="3010417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5858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53181" y="2999277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5998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22614" y="3046856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7543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7920" y="3095813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9630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3406" y="3384800"/>
            <a:ext cx="87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23539</a:t>
            </a:r>
          </a:p>
        </p:txBody>
      </p:sp>
    </p:spTree>
    <p:extLst>
      <p:ext uri="{BB962C8B-B14F-4D97-AF65-F5344CB8AC3E}">
        <p14:creationId xmlns:p14="http://schemas.microsoft.com/office/powerpoint/2010/main" val="40836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690672"/>
            <a:ext cx="10577649" cy="297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55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Caveats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6571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BGG database is skewed heavily to enthusiasts and hobbyists at the top end</a:t>
            </a:r>
          </a:p>
          <a:p>
            <a:r>
              <a:rPr lang="en-US" dirty="0">
                <a:solidFill>
                  <a:schemeClr val="bg1"/>
                </a:solidFill>
              </a:rPr>
              <a:t>Global ratings are, surprisingly, well balanced!</a:t>
            </a:r>
          </a:p>
          <a:p>
            <a:r>
              <a:rPr lang="en-US" dirty="0">
                <a:solidFill>
                  <a:schemeClr val="bg1"/>
                </a:solidFill>
              </a:rPr>
              <a:t>“IGN effect”: a 7 rated game shouldn’t be thought of as ‘bad’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1: Awful – defies game description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2: Very bad – won’t ever play again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3: Bad – likely won’t play this again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4: Not so good – but could play again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5: Mediocre – take it or leave it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6: Ok – will play if in the mood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7: Good – usually willing to play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8: Very good – enjoy playing and would suggest it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9: Excellent – very much enjoy playing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10: Outstanding – will always enjoy playing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210" y="1825625"/>
            <a:ext cx="5147590" cy="401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f.geekdo-images.com/images/pic14556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-2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2016520" y="-2016522"/>
            <a:ext cx="7117559" cy="11150600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5278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Games and Popularity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Measuring Popularity (top 10 by play count)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246736"/>
              </p:ext>
            </p:extLst>
          </p:nvPr>
        </p:nvGraphicFramePr>
        <p:xfrm>
          <a:off x="-3316369" y="365125"/>
          <a:ext cx="22860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224708324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103494753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num_plays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63429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Dominion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311405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99028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Race for the Galaxy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232193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9427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Wonders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209112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62768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Agricola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164639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46840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Love Letter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135292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1013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Ticket to Ride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131778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41605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King of Tokyo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128340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83935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Android: Netrunner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121803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785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118007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5897663"/>
                  </a:ext>
                </a:extLst>
              </a:tr>
            </a:tbl>
          </a:graphicData>
        </a:graphic>
      </p:graphicFrame>
      <p:pic>
        <p:nvPicPr>
          <p:cNvPr id="3074" name="Picture 2" descr="https://cf.geekdo-images.com/images/pic2363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96" y="1317625"/>
            <a:ext cx="1750581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f.geekdo-images.com/images/pic1401448_m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959" y="1435885"/>
            <a:ext cx="1854054" cy="24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f.geekdo-images.com/images/pic3043734_m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837" y="4328299"/>
            <a:ext cx="2292350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f.geekdo-images.com/images/pic1324609_m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58" y="4329887"/>
            <a:ext cx="2290762" cy="229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cf.geekdo-images.com/images/pic2419375_m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69" y="4279273"/>
            <a:ext cx="2248377" cy="276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cf.geekdo-images.com/images/pic860217_lg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42" y="1412568"/>
            <a:ext cx="2694916" cy="26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cf.geekdo-images.com/images/pic259085_lg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71" y="1400662"/>
            <a:ext cx="1968965" cy="279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 descr="https://cf.geekdo-images.com/images/pic38668_md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5" y="4252100"/>
            <a:ext cx="2553456" cy="254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 descr="https://cf.geekdo-images.com/images/pic394356_md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" y="1435091"/>
            <a:ext cx="2650778" cy="26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s://cf.geekdo-images.com/images/pic1903816_md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840" y="4151295"/>
            <a:ext cx="1811301" cy="252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30393" y="3720345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311405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58739" y="3491855"/>
            <a:ext cx="90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232139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93261" y="3676521"/>
            <a:ext cx="90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209112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05575" y="3535679"/>
            <a:ext cx="9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164639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83929" y="3244333"/>
            <a:ext cx="100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164639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0380" y="6119334"/>
            <a:ext cx="92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135292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29475" y="6504090"/>
            <a:ext cx="96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131778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02046" y="6311713"/>
            <a:ext cx="104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128340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97246" y="6450754"/>
            <a:ext cx="105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121803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10883" y="6592334"/>
            <a:ext cx="10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118007</a:t>
            </a:r>
          </a:p>
        </p:txBody>
      </p:sp>
    </p:spTree>
    <p:extLst>
      <p:ext uri="{BB962C8B-B14F-4D97-AF65-F5344CB8AC3E}">
        <p14:creationId xmlns:p14="http://schemas.microsoft.com/office/powerpoint/2010/main" val="8404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Measuring Popularity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(top 10 by playtime hours)</a:t>
            </a:r>
          </a:p>
        </p:txBody>
      </p:sp>
      <p:pic>
        <p:nvPicPr>
          <p:cNvPr id="8" name="Picture 2" descr="https://cf.geekdo-images.com/images/pic175966_m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41" y="1913664"/>
            <a:ext cx="1999643" cy="199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f.geekdo-images.com/images/pic236169_m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618" y="1673685"/>
            <a:ext cx="2774950" cy="20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cf.geekdo-images.com/images/pic361592_m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86" y="4424559"/>
            <a:ext cx="1909914" cy="259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cf.geekdo-images.com/images/pic1356616_m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4280902"/>
            <a:ext cx="1944441" cy="27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cf.geekdo-images.com/images/pic1872452_m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264" y="4206871"/>
            <a:ext cx="2459736" cy="243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60381"/>
              </p:ext>
            </p:extLst>
          </p:nvPr>
        </p:nvGraphicFramePr>
        <p:xfrm>
          <a:off x="-3719857" y="3693849"/>
          <a:ext cx="3352800" cy="2059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3012921822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5707736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8206820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Agricola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164639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411597.5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78811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Arkham Horror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53653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321918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3973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118007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236014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96946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Race for the Galaxy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232193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232193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8393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Through the Ages: A Story of Civilization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54445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217780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3339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Twilight Struggle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61614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184842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614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Power Grid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89886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179772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952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Terra Mystica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68110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170275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35673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Dominion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311405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155702.5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233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Eldritch Horror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38567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154268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3265206"/>
                  </a:ext>
                </a:extLst>
              </a:tr>
            </a:tbl>
          </a:graphicData>
        </a:graphic>
      </p:graphicFrame>
      <p:pic>
        <p:nvPicPr>
          <p:cNvPr id="14" name="Picture 2" descr="https://cf.geekdo-images.com/images/pic23632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503" y="1535388"/>
            <a:ext cx="1750581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cf.geekdo-images.com/images/pic2419375_m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2" y="1750069"/>
            <a:ext cx="1873979" cy="230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cf.geekdo-images.com/images/pic259085_lg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88" y="1576647"/>
            <a:ext cx="1968965" cy="279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4" descr="https://cf.geekdo-images.com/images/pic394356_md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34" y="4148872"/>
            <a:ext cx="2650778" cy="26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https://cf.geekdo-images.com/images/pic173153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688" y="4440776"/>
            <a:ext cx="1909612" cy="26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86639" y="3844687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411597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0531" y="3408404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321918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26089" y="3677593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236014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78321" y="3630869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232193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098005" y="3352811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217780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57103" y="6183352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184842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91390" y="6343158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179772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1503" y="6488668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170275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83089" y="6304002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115702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25017" y="6089056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154268</a:t>
            </a:r>
          </a:p>
        </p:txBody>
      </p:sp>
    </p:spTree>
    <p:extLst>
      <p:ext uri="{BB962C8B-B14F-4D97-AF65-F5344CB8AC3E}">
        <p14:creationId xmlns:p14="http://schemas.microsoft.com/office/powerpoint/2010/main" val="235524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cf.geekdo-images.com/images/pic1029048_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223" y="-91525"/>
            <a:ext cx="10312102" cy="73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76962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Evolving Nature of Board Games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72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Genres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599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Type, category, mechanics since 1950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Genres are spotty before then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And for some reason after 2006???</a:t>
            </a:r>
          </a:p>
          <a:p>
            <a:r>
              <a:rPr lang="en-US" dirty="0">
                <a:solidFill>
                  <a:schemeClr val="bg1"/>
                </a:solidFill>
              </a:rPr>
              <a:t>The landscape has been mostly stable</a:t>
            </a:r>
          </a:p>
          <a:p>
            <a:r>
              <a:rPr lang="en-US" dirty="0">
                <a:solidFill>
                  <a:schemeClr val="bg1"/>
                </a:solidFill>
              </a:rPr>
              <a:t>Information overload with number of categories to choose from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Type: 8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Categories: 84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Mechanics: 52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0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preeminent.org/steve/games/ti3/ti3demo/images/chits/SpeakerToke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98987" y="1020154"/>
            <a:ext cx="7704294" cy="460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2657448" y="-2657447"/>
            <a:ext cx="7117559" cy="12432454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65655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 to modern board games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BoardGameGeek</a:t>
            </a:r>
            <a:r>
              <a:rPr lang="en-US" dirty="0">
                <a:solidFill>
                  <a:schemeClr val="bg1"/>
                </a:solidFill>
              </a:rPr>
              <a:t> database</a:t>
            </a:r>
          </a:p>
          <a:p>
            <a:r>
              <a:rPr lang="en-US" dirty="0">
                <a:solidFill>
                  <a:schemeClr val="bg1"/>
                </a:solidFill>
              </a:rPr>
              <a:t>Top dogs and bottom feeders</a:t>
            </a:r>
          </a:p>
          <a:p>
            <a:r>
              <a:rPr lang="en-US" dirty="0">
                <a:solidFill>
                  <a:schemeClr val="bg1"/>
                </a:solidFill>
              </a:rPr>
              <a:t>Measuring the ‘most popular’ games</a:t>
            </a:r>
          </a:p>
          <a:p>
            <a:r>
              <a:rPr lang="en-US" dirty="0">
                <a:solidFill>
                  <a:schemeClr val="bg1"/>
                </a:solidFill>
              </a:rPr>
              <a:t>Ratings and game ‘behaviors’</a:t>
            </a:r>
          </a:p>
          <a:p>
            <a:r>
              <a:rPr lang="en-US" dirty="0">
                <a:solidFill>
                  <a:schemeClr val="bg1"/>
                </a:solidFill>
              </a:rPr>
              <a:t>Designing a way to measure board game balance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59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8B88C11-024A-4238-B05F-F8677D8223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5371129"/>
              </p:ext>
            </p:extLst>
          </p:nvPr>
        </p:nvGraphicFramePr>
        <p:xfrm>
          <a:off x="0" y="1520889"/>
          <a:ext cx="12192000" cy="3745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Game Types By All Years</a:t>
            </a:r>
          </a:p>
        </p:txBody>
      </p:sp>
    </p:spTree>
    <p:extLst>
      <p:ext uri="{BB962C8B-B14F-4D97-AF65-F5344CB8AC3E}">
        <p14:creationId xmlns:p14="http://schemas.microsoft.com/office/powerpoint/2010/main" val="801658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84B09C6-9EBE-40C0-B12D-BB818C529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4986791"/>
              </p:ext>
            </p:extLst>
          </p:nvPr>
        </p:nvGraphicFramePr>
        <p:xfrm>
          <a:off x="195942" y="1430434"/>
          <a:ext cx="11996058" cy="522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Game Types: 1950-2017 (stacked)</a:t>
            </a:r>
          </a:p>
        </p:txBody>
      </p:sp>
    </p:spTree>
    <p:extLst>
      <p:ext uri="{BB962C8B-B14F-4D97-AF65-F5344CB8AC3E}">
        <p14:creationId xmlns:p14="http://schemas.microsoft.com/office/powerpoint/2010/main" val="4286189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A08755B-AD6F-4198-8DBC-FA6CF854B9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445438"/>
              </p:ext>
            </p:extLst>
          </p:nvPr>
        </p:nvGraphicFramePr>
        <p:xfrm>
          <a:off x="397078" y="1043948"/>
          <a:ext cx="11794922" cy="581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Top 20 Game Categories: 1950-2017 (stacked)</a:t>
            </a:r>
          </a:p>
        </p:txBody>
      </p:sp>
    </p:spTree>
    <p:extLst>
      <p:ext uri="{BB962C8B-B14F-4D97-AF65-F5344CB8AC3E}">
        <p14:creationId xmlns:p14="http://schemas.microsoft.com/office/powerpoint/2010/main" val="1986436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63F3D97-2967-4755-BD13-0B50E8D31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8143469"/>
              </p:ext>
            </p:extLst>
          </p:nvPr>
        </p:nvGraphicFramePr>
        <p:xfrm>
          <a:off x="152400" y="1400292"/>
          <a:ext cx="11978082" cy="5114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5200" cy="1325563"/>
          </a:xfrm>
        </p:spPr>
        <p:txBody>
          <a:bodyPr/>
          <a:lstStyle/>
          <a:p>
            <a:r>
              <a:rPr lang="en-US" dirty="0"/>
              <a:t>Top 10 Game Mechanics: 1950-2017 (stacked)</a:t>
            </a:r>
          </a:p>
        </p:txBody>
      </p:sp>
    </p:spTree>
    <p:extLst>
      <p:ext uri="{BB962C8B-B14F-4D97-AF65-F5344CB8AC3E}">
        <p14:creationId xmlns:p14="http://schemas.microsoft.com/office/powerpoint/2010/main" val="1650015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cf.geekdo-images.com/images/pic23889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61" y="0"/>
            <a:ext cx="8484127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Modelling Ratings and Ownership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9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Game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 we model the relationship between ratings and game length?</a:t>
            </a:r>
          </a:p>
          <a:p>
            <a:r>
              <a:rPr lang="en-US" dirty="0">
                <a:solidFill>
                  <a:schemeClr val="bg1"/>
                </a:solidFill>
              </a:rPr>
              <a:t>Visual: box plot, binned by game length in hours</a:t>
            </a:r>
          </a:p>
          <a:p>
            <a:r>
              <a:rPr lang="en-US" dirty="0">
                <a:solidFill>
                  <a:schemeClr val="bg1"/>
                </a:solidFill>
              </a:rPr>
              <a:t>Statistical: fit a curve and find the peak</a:t>
            </a:r>
          </a:p>
          <a:p>
            <a:r>
              <a:rPr lang="en-US" dirty="0">
                <a:solidFill>
                  <a:schemeClr val="bg1"/>
                </a:solidFill>
              </a:rPr>
              <a:t>Done with R and </a:t>
            </a:r>
            <a:r>
              <a:rPr lang="en-US" i="1" dirty="0" err="1">
                <a:solidFill>
                  <a:schemeClr val="bg1"/>
                </a:solidFill>
              </a:rPr>
              <a:t>ggplot</a:t>
            </a:r>
            <a:r>
              <a:rPr lang="en-US" i="1" dirty="0">
                <a:solidFill>
                  <a:schemeClr val="bg1"/>
                </a:solidFill>
              </a:rPr>
              <a:t>() </a:t>
            </a:r>
            <a:r>
              <a:rPr lang="en-US" dirty="0">
                <a:solidFill>
                  <a:schemeClr val="bg1"/>
                </a:solidFill>
              </a:rPr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298508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as a function of playtime in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99576" cy="4351338"/>
          </a:xfrm>
        </p:spPr>
        <p:txBody>
          <a:bodyPr/>
          <a:lstStyle/>
          <a:p>
            <a:r>
              <a:rPr lang="en-US" dirty="0"/>
              <a:t>Games ratings peak at 1.987 hours</a:t>
            </a:r>
          </a:p>
        </p:txBody>
      </p:sp>
      <p:pic>
        <p:nvPicPr>
          <p:cNvPr id="4098" name="Picture 2" descr="rating_vs_gameti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00" y="1343819"/>
            <a:ext cx="695325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cf.geekdo-images.com/images/pic3163924_m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0" y="2717493"/>
            <a:ext cx="2043114" cy="151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cf.geekdo-images.com/images/pic2247647_m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4" y="2585514"/>
            <a:ext cx="1732861" cy="17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cf.geekdo-images.com/images/pic3536616_m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" y="4234362"/>
            <a:ext cx="1491207" cy="148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cf.geekdo-images.com/images/pic1974056_m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50" y="4385844"/>
            <a:ext cx="2114550" cy="137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s://cf.geekdo-images.com/images/pic173153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60" y="4371616"/>
            <a:ext cx="1317363" cy="18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1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as a function of game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62306" cy="4351338"/>
          </a:xfrm>
        </p:spPr>
        <p:txBody>
          <a:bodyPr/>
          <a:lstStyle/>
          <a:p>
            <a:r>
              <a:rPr lang="en-US" dirty="0"/>
              <a:t>Rating vs complexity peaks at 3.8233</a:t>
            </a:r>
          </a:p>
        </p:txBody>
      </p:sp>
      <p:pic>
        <p:nvPicPr>
          <p:cNvPr id="5122" name="Picture 2" descr="rating_vs_complex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06" y="1569397"/>
            <a:ext cx="695325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cf.geekdo-images.com/images/pic1638795_m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9" y="2655308"/>
            <a:ext cx="1311438" cy="18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cf.geekdo-images.com/images/pic3146943_m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390" y="2655170"/>
            <a:ext cx="1300607" cy="182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cf.geekdo-images.com/images/pic725882_m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9" y="4565313"/>
            <a:ext cx="2370073" cy="16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cf.geekdo-images.com/images/pic834645_m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82" y="2655169"/>
            <a:ext cx="1377113" cy="182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cf.geekdo-images.com/images/pic265704_m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187" y="4746597"/>
            <a:ext cx="2458319" cy="12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2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24" y="218687"/>
            <a:ext cx="11044576" cy="1325563"/>
          </a:xfrm>
        </p:spPr>
        <p:txBody>
          <a:bodyPr/>
          <a:lstStyle/>
          <a:p>
            <a:r>
              <a:rPr lang="en-US" dirty="0"/>
              <a:t>Number of owners as a function of game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490519" cy="4351338"/>
          </a:xfrm>
        </p:spPr>
        <p:txBody>
          <a:bodyPr/>
          <a:lstStyle/>
          <a:p>
            <a:r>
              <a:rPr lang="en-US" dirty="0"/>
              <a:t>Peaks at 2.92</a:t>
            </a:r>
          </a:p>
        </p:txBody>
      </p:sp>
      <p:pic>
        <p:nvPicPr>
          <p:cNvPr id="6146" name="Picture 2" descr="owners_vs_we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07" y="1271285"/>
            <a:ext cx="7388229" cy="558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cf.geekdo-images.com/images/pic384313_m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43" y="2482426"/>
            <a:ext cx="1948156" cy="139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cf.geekdo-images.com/images/pic1079512_m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356" y="2467580"/>
            <a:ext cx="1947320" cy="146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cf.geekdo-images.com/images/pic2247621_m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" y="4016140"/>
            <a:ext cx="1485528" cy="148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cf.geekdo-images.com/images/pic379881_m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27" y="4003822"/>
            <a:ext cx="1536989" cy="153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s://cf.geekdo-images.com/images/pic2619743_m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88" y="4001294"/>
            <a:ext cx="1892173" cy="153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9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f.geekdo-images.com/images/pic3174952_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96" y="-5420"/>
            <a:ext cx="10290104" cy="686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3213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Games and Player Balance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reeminent.org/steve/games/ti3/ti3demo/images/chits/SpeakerToke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98987" y="1020154"/>
            <a:ext cx="7704294" cy="460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2657448" y="-2657447"/>
            <a:ext cx="7117559" cy="12432454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1821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University College, London - Astrophysics</a:t>
            </a:r>
          </a:p>
          <a:p>
            <a:r>
              <a:rPr lang="en-US" dirty="0">
                <a:solidFill>
                  <a:schemeClr val="bg1"/>
                </a:solidFill>
              </a:rPr>
              <a:t>Data Scientist - Microsoft</a:t>
            </a:r>
          </a:p>
          <a:p>
            <a:r>
              <a:rPr lang="en-US" dirty="0">
                <a:solidFill>
                  <a:schemeClr val="bg1"/>
                </a:solidFill>
              </a:rPr>
              <a:t>Race bikes on the Seattle Cancer Care Alliance cycling team</a:t>
            </a:r>
          </a:p>
          <a:p>
            <a:r>
              <a:rPr lang="en-US" dirty="0">
                <a:solidFill>
                  <a:schemeClr val="bg1"/>
                </a:solidFill>
              </a:rPr>
              <a:t>Writing book on machine learning (2018)</a:t>
            </a:r>
          </a:p>
          <a:p>
            <a:r>
              <a:rPr lang="en-US" dirty="0">
                <a:solidFill>
                  <a:schemeClr val="bg1"/>
                </a:solidFill>
              </a:rPr>
              <a:t>Like games of all kinds (digital, analog)</a:t>
            </a:r>
          </a:p>
          <a:p>
            <a:r>
              <a:rPr lang="en-US" dirty="0">
                <a:solidFill>
                  <a:schemeClr val="bg1"/>
                </a:solidFill>
              </a:rPr>
              <a:t>Blog about it all on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svburger.com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830" y="3362802"/>
            <a:ext cx="2638602" cy="36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3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Game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4742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“What’s a game that plays better with more people?”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Flawed statement – regression could start at 0 and go up to 50% recommended at 8 players and have a wild growth to it</a:t>
            </a:r>
          </a:p>
          <a:p>
            <a:r>
              <a:rPr lang="en-US" dirty="0">
                <a:solidFill>
                  <a:schemeClr val="bg1"/>
                </a:solidFill>
              </a:rPr>
              <a:t>Reformulated question: “what’s a game that plays the best across all the players that its capable of supporting?”</a:t>
            </a:r>
          </a:p>
          <a:p>
            <a:r>
              <a:rPr lang="en-US" dirty="0">
                <a:solidFill>
                  <a:schemeClr val="bg1"/>
                </a:solidFill>
              </a:rPr>
              <a:t>How do we define game balance?</a:t>
            </a:r>
          </a:p>
        </p:txBody>
      </p:sp>
    </p:spTree>
    <p:extLst>
      <p:ext uri="{BB962C8B-B14F-4D97-AF65-F5344CB8AC3E}">
        <p14:creationId xmlns:p14="http://schemas.microsoft.com/office/powerpoint/2010/main" val="25903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Game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0805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Easier to discern between something that’s recommended or not than between ‘best’ and ‘recommended’</a:t>
            </a:r>
          </a:p>
          <a:p>
            <a:r>
              <a:rPr lang="en-US" dirty="0">
                <a:solidFill>
                  <a:schemeClr val="bg1"/>
                </a:solidFill>
              </a:rPr>
              <a:t>Just take standard deviation of (1 – “not recommended %”) at each player count</a:t>
            </a:r>
          </a:p>
          <a:p>
            <a:r>
              <a:rPr lang="en-US" dirty="0">
                <a:solidFill>
                  <a:schemeClr val="bg1"/>
                </a:solidFill>
              </a:rPr>
              <a:t>Most balanced games? Depends who you ask (or how many you ask)</a:t>
            </a:r>
          </a:p>
        </p:txBody>
      </p:sp>
    </p:spTree>
    <p:extLst>
      <p:ext uri="{BB962C8B-B14F-4D97-AF65-F5344CB8AC3E}">
        <p14:creationId xmlns:p14="http://schemas.microsoft.com/office/powerpoint/2010/main" val="242593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Example: 7 Wonders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 each player count that the game supports (2-7)</a:t>
            </a:r>
          </a:p>
          <a:p>
            <a:r>
              <a:rPr lang="en-US" dirty="0">
                <a:solidFill>
                  <a:schemeClr val="bg1"/>
                </a:solidFill>
              </a:rPr>
              <a:t>Recommended % = 1 – (Not Recommended %)</a:t>
            </a:r>
          </a:p>
          <a:p>
            <a:r>
              <a:rPr lang="en-US" dirty="0">
                <a:solidFill>
                  <a:schemeClr val="bg1"/>
                </a:solidFill>
              </a:rPr>
              <a:t>SD(0.39,0.9,0.98,0.97,0.9,0.82) = 0.2216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50" y="3631202"/>
            <a:ext cx="4812700" cy="2937873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0738551"/>
              </p:ext>
            </p:extLst>
          </p:nvPr>
        </p:nvGraphicFramePr>
        <p:xfrm>
          <a:off x="-3495828" y="2425302"/>
          <a:ext cx="3302000" cy="2266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85463253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3286425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6234264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45172428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Race for the Galaxy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0.96|0.96|0.94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0.011547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3147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13079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Dominion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0.94|0.99|0.93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0.0321455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5437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86523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Catan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0.93|0.98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0.0353553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4219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05821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Pandemic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0.9|0.98|0.97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0.043589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4503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5033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Small World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0.74|0.96|0.98|0.88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0.1089342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3227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92758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Agricola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0.71|0.89|0.98|0.98|0.82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0.1145862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7070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9221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Ticket to Ride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0.71|0.95|0.98|0.94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0.124499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3285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14068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Carcassonne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0.94|0.98|0.91|0.64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0.1543535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6990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76809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Puerto Rico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0.53|0.95|1|0.89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0.2131314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5222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269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7 Wonders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0.39|0.9|0.98|0.97|0.9|0.82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0.2216002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8463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234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17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 Balanced Games (&gt; 500 votes)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296855"/>
              </p:ext>
            </p:extLst>
          </p:nvPr>
        </p:nvGraphicFramePr>
        <p:xfrm>
          <a:off x="-3073400" y="1477963"/>
          <a:ext cx="2870200" cy="4318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550">
                  <a:extLst>
                    <a:ext uri="{9D8B030D-6E8A-4147-A177-3AD203B41FA5}">
                      <a16:colId xmlns:a16="http://schemas.microsoft.com/office/drawing/2014/main" val="1361367853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1159441309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844220941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12748712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Race for the Galaxy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0.96|0.96|0.94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0.011547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573997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Taluva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0.92|0.93|0.9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0.0152753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774963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Qwirkle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0.96|0.98|0.94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0.02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622413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Legends of Andor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0.93|0.95|0.97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0.02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97860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San Juan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0.93|0.98|0.93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0.0288675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61599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Dominion: Intrigue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0.95|0.99|0.93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0.0305505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21666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Dominion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0.94|0.99|0.93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0.0321455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5437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12737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Takenoko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0.94|0.99|0.93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0.0321455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824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91668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Pathfinder Adventure Card Game: Rise of the Runelords – Base Set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0.91|0.98|0.98|0.95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0.0331663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816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08425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Splendor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0.92|0.98|0.92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0.034641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1695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5514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Catan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0.93|0.98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0.0353553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4219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2484739"/>
                  </a:ext>
                </a:extLst>
              </a:tr>
            </a:tbl>
          </a:graphicData>
        </a:graphic>
      </p:graphicFrame>
      <p:pic>
        <p:nvPicPr>
          <p:cNvPr id="7170" name="Picture 2" descr="https://cf.geekdo-images.com/images/pic1948254_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60" y="1399854"/>
            <a:ext cx="2031785" cy="28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f.geekdo-images.com/images/pic309353_m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966" y="1632481"/>
            <a:ext cx="2169890" cy="21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cf.geekdo-images.com/images/pic2606106_m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185" y="1565506"/>
            <a:ext cx="2176121" cy="217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cf.geekdo-images.com/images/pic174174_m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084" y="1459913"/>
            <a:ext cx="2007063" cy="254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cf.geekdo-images.com/images/pic460011_m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3" y="4382031"/>
            <a:ext cx="2562899" cy="256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cf.geekdo-images.com/images/pic1912529_m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32" y="4489196"/>
            <a:ext cx="2323224" cy="22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cf.geekdo-images.com/images/pic1829650_m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732" y="4684249"/>
            <a:ext cx="2593561" cy="186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s://cf.geekdo-images.com/images/pic1904079_md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531" y="4382031"/>
            <a:ext cx="2022540" cy="25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cf.geekdo-images.com/images/pic236327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5" y="1189276"/>
            <a:ext cx="1950923" cy="28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cf.geekdo-images.com/images/pic2419375_md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308" y="4382031"/>
            <a:ext cx="1960991" cy="241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34402" y="182173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411597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5957" y="3577309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0.0115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01032" y="3002802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0.0152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69976" y="3682388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40468" y="3682388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0.020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89631" y="3911139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0.0288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5089" y="6443185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0.0321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18030" y="6252073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0.0321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58063" y="6481130"/>
            <a:ext cx="88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0.0331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16675" y="6316066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0.0346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19871" y="6436739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0.0353</a:t>
            </a:r>
          </a:p>
        </p:txBody>
      </p:sp>
    </p:spTree>
    <p:extLst>
      <p:ext uri="{BB962C8B-B14F-4D97-AF65-F5344CB8AC3E}">
        <p14:creationId xmlns:p14="http://schemas.microsoft.com/office/powerpoint/2010/main" val="22140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 Balanced Games (&gt; 1000 votes)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745718"/>
              </p:ext>
            </p:extLst>
          </p:nvPr>
        </p:nvGraphicFramePr>
        <p:xfrm>
          <a:off x="-3784600" y="1690688"/>
          <a:ext cx="3670300" cy="506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7575">
                  <a:extLst>
                    <a:ext uri="{9D8B030D-6E8A-4147-A177-3AD203B41FA5}">
                      <a16:colId xmlns:a16="http://schemas.microsoft.com/office/drawing/2014/main" val="3022518750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112516798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95754953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18183093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12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55555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55555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55555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555555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1961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Race for the Galaxy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0.96|0.96|0.94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0.011547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3147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919261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San Juan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0.93|0.98|0.93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0.0288675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1073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80568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Dominion: Intrigue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0.95|0.99|0.93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0.0305505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1018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9457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Dominion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0.94|0.99|0.93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0.0321455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5437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73988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Splendor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0.92|0.98|0.92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0.034641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1695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28081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Catan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0.93|0.98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0.0353553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4219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35882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Robinson Crusoe: Adventures on the Cursed Island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0.94|0.98|0.97|0.9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0.0359398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1567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478703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Tzolk'in: The Mayan Calendar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0.9|0.97|0.96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0.0378594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43247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Pandemic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0.9|0.98|0.97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0.043589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4503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422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Forbidden Island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0.92|1|0.99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0.043589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1176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59505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The Lord of the Rings: The Card Game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0.92|0.99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0.0494975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1275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247611"/>
                  </a:ext>
                </a:extLst>
              </a:tr>
            </a:tbl>
          </a:graphicData>
        </a:graphic>
      </p:graphicFrame>
      <p:pic>
        <p:nvPicPr>
          <p:cNvPr id="6147" name="Picture 3" descr="https://cf.geekdo-images.com/images/pic3165731_m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7" y="4453731"/>
            <a:ext cx="2584450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https://cf.geekdo-images.com/images/pic1413480_m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082" y="4453731"/>
            <a:ext cx="2452754" cy="24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ttps://cf.geekdo-images.com/images/pic646458_m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550" y="4181013"/>
            <a:ext cx="2034031" cy="27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s://cf.geekdo-images.com/images/pic906495_m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547" y="4284531"/>
            <a:ext cx="2586961" cy="25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f.geekdo-images.com/images/pic23632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18" y="1492695"/>
            <a:ext cx="2003031" cy="288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cf.geekdo-images.com/images/pic174174_m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107" y="1603515"/>
            <a:ext cx="2125044" cy="268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cf.geekdo-images.com/images/pic460011_m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389" y="1620107"/>
            <a:ext cx="2644361" cy="26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https://cf.geekdo-images.com/images/pic1904079_md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35" y="1603515"/>
            <a:ext cx="2046272" cy="262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cf.geekdo-images.com/images/pic2419375_md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192" y="1620107"/>
            <a:ext cx="2099906" cy="25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cf.geekdo-images.com/images/pic1534148_lg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571" y="4349533"/>
            <a:ext cx="1972462" cy="27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48978" y="3952703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0.0115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63274" y="3898542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0.0288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93310" y="3753035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14217" y="3596692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0.0346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09816" y="3739449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0.0353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0496" y="5495442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0.0359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19923" y="6502160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0.0378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52817" y="6403603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0.0435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40286" y="6463528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0.0435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47396" y="6100877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0.049</a:t>
            </a:r>
          </a:p>
        </p:txBody>
      </p:sp>
    </p:spTree>
    <p:extLst>
      <p:ext uri="{BB962C8B-B14F-4D97-AF65-F5344CB8AC3E}">
        <p14:creationId xmlns:p14="http://schemas.microsoft.com/office/powerpoint/2010/main" val="46898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 Balanced Games (&gt; 3000 votes)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561441"/>
              </p:ext>
            </p:extLst>
          </p:nvPr>
        </p:nvGraphicFramePr>
        <p:xfrm>
          <a:off x="-3930410" y="2196172"/>
          <a:ext cx="3302000" cy="3943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85463253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3286425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6234264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45172428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Race for the Galaxy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0.96|0.96|0.94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0.011547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3147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13079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Dominion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0.94|0.99|0.93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0.0321455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5437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86523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Catan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0.93|0.98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0.0353553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4219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05821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Pandemic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0.9|0.98|0.97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0.043589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4503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5033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Small World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0.74|0.96|0.98|0.88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0.1089342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3227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92758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Agricola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0.71|0.89|0.98|0.98|0.82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0.1145862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7070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9221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Ticket to Ride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0.71|0.95|0.98|0.94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0.124499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3285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14068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Carcassonne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0.94|0.98|0.91|0.64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0.1543535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6990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76809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Puerto Rico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0.53|0.95|1|0.89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0.2131314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5222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269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7 Wonders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0.39|0.9|0.98|0.97|0.9|0.82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0.2216002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8463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234130"/>
                  </a:ext>
                </a:extLst>
              </a:tr>
            </a:tbl>
          </a:graphicData>
        </a:graphic>
      </p:graphicFrame>
      <p:pic>
        <p:nvPicPr>
          <p:cNvPr id="5" name="Picture 2" descr="https://cf.geekdo-images.com/images/pic2419375_m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81" y="1445002"/>
            <a:ext cx="2248377" cy="276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f.geekdo-images.com/images/pic2337577_l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87" y="4325483"/>
            <a:ext cx="2014857" cy="285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f.geekdo-images.com/images/pic1534148_l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46" y="1445002"/>
            <a:ext cx="1972462" cy="27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cf.geekdo-images.com/images/pic860217_l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08" y="4266413"/>
            <a:ext cx="2694916" cy="26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s://cf.geekdo-images.com/images/pic259085_l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68" y="4017439"/>
            <a:ext cx="1968965" cy="279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ttps://cf.geekdo-images.com/images/pic42882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896" y="1468319"/>
            <a:ext cx="2699528" cy="269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s://cf.geekdo-images.com/images/pic15854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01" y="4335015"/>
            <a:ext cx="2011407" cy="28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https://cf.geekdo-images.com/images/pic38668_md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32" y="4205728"/>
            <a:ext cx="2553456" cy="254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https://cf.geekdo-images.com/images/pic394356_md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921" y="1445715"/>
            <a:ext cx="2650778" cy="26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cf.geekdo-images.com/images/pic236327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8" y="1445715"/>
            <a:ext cx="1750581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94182" y="3590088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0.0115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53679" y="3598921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0.0321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12764" y="3786018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0.0353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83446" y="3643821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0.0435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212002" y="3590088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0.108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6648" y="4505145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0.114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2226" y="6112525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0.124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98438" y="6533814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0.154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09852" y="4863217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0.213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29114" y="6472102"/>
            <a:ext cx="91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0.221</a:t>
            </a:r>
          </a:p>
        </p:txBody>
      </p:sp>
    </p:spTree>
    <p:extLst>
      <p:ext uri="{BB962C8B-B14F-4D97-AF65-F5344CB8AC3E}">
        <p14:creationId xmlns:p14="http://schemas.microsoft.com/office/powerpoint/2010/main" val="277108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Despite your childhood memories: there are no *bad* games</a:t>
            </a:r>
          </a:p>
          <a:p>
            <a:r>
              <a:rPr lang="en-US" dirty="0">
                <a:solidFill>
                  <a:schemeClr val="bg1"/>
                </a:solidFill>
              </a:rPr>
              <a:t>Board games are booming</a:t>
            </a:r>
          </a:p>
          <a:p>
            <a:r>
              <a:rPr lang="en-US" dirty="0">
                <a:solidFill>
                  <a:schemeClr val="bg1"/>
                </a:solidFill>
              </a:rPr>
              <a:t>Never been a better time to get into board games</a:t>
            </a:r>
          </a:p>
          <a:p>
            <a:r>
              <a:rPr lang="en-US" dirty="0" err="1">
                <a:solidFill>
                  <a:schemeClr val="bg1"/>
                </a:solidFill>
              </a:rPr>
              <a:t>BoardGameGeek</a:t>
            </a:r>
            <a:r>
              <a:rPr lang="en-US" dirty="0">
                <a:solidFill>
                  <a:schemeClr val="bg1"/>
                </a:solidFill>
              </a:rPr>
              <a:t> offers a lavish amount of data for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310770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Find Some Fun!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 sure where to start? Find a game at PAX this weekend!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Tabletop Tourneys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Splendor at 4pm, Love Letter at 6pm – Olive 8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Games in the </a:t>
            </a:r>
            <a:r>
              <a:rPr lang="en-US" dirty="0" err="1">
                <a:solidFill>
                  <a:schemeClr val="bg1"/>
                </a:solidFill>
              </a:rPr>
              <a:t>freeplay</a:t>
            </a:r>
            <a:r>
              <a:rPr lang="en-US" dirty="0">
                <a:solidFill>
                  <a:schemeClr val="bg1"/>
                </a:solidFill>
              </a:rPr>
              <a:t> area – WSCC Level 2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My recommends to try: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cf.geekdo-images.com/images/pic2582929_m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43" y="3760165"/>
            <a:ext cx="1255093" cy="17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f.geekdo-images.com/images/pic2016054_m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79" y="3761744"/>
            <a:ext cx="1200094" cy="17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f.geekdo-images.com/images/pic289193_m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576" y="3751816"/>
            <a:ext cx="1277656" cy="180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cf.geekdo-images.com/images/pic2270442_m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23" y="5612034"/>
            <a:ext cx="1451780" cy="145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f.geekdo-images.com/images/pic1903816_m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147" y="5623557"/>
            <a:ext cx="1039474" cy="145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cf.geekdo-images.com/images/pic875761_m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110" y="5626237"/>
            <a:ext cx="1451780" cy="145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cf.geekdo-images.com/images/pic3607816_m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886" y="5556412"/>
            <a:ext cx="1419523" cy="142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s://cf.geekdo-images.com/images/pic1904079_md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903" y="2324094"/>
            <a:ext cx="1121156" cy="143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cf.geekdo-images.com/images/pic1401448_md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022" y="2326150"/>
            <a:ext cx="1065010" cy="143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cf.geekdo-images.com/images/pic2337577_lg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4" y="3760165"/>
            <a:ext cx="1271176" cy="17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https://cf.geekdo-images.com/images/pic394356_md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624" y="3760164"/>
            <a:ext cx="1685796" cy="168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https://cf.geekdo-images.com/images/pic173153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744" y="5637328"/>
            <a:ext cx="1226933" cy="16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20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2827881" y="-2827884"/>
            <a:ext cx="7117559" cy="12773323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Resources for self-study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source code, deck, raw data: </a:t>
            </a:r>
          </a:p>
          <a:p>
            <a:r>
              <a:rPr lang="en-US" dirty="0">
                <a:hlinkClick r:id="rId4"/>
              </a:rPr>
              <a:t>https://github.com/scottburger/pax17</a:t>
            </a:r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More in-depth code: </a:t>
            </a:r>
            <a:r>
              <a:rPr lang="en-US" dirty="0">
                <a:hlinkClick r:id="rId5" action="ppaction://hlinkfile"/>
              </a:rPr>
              <a:t>svburger.com</a:t>
            </a:r>
            <a:endParaRPr lang="en-US" dirty="0">
              <a:hlinkClick r:id="rId6"/>
            </a:endParaRPr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https://www.boardgamegeek.com/xmlapi2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1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2016520" y="-2016522"/>
            <a:ext cx="7117559" cy="11150600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data science?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749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Catch-all for scientific approaches to using data to solve questions</a:t>
            </a:r>
          </a:p>
          <a:p>
            <a:r>
              <a:rPr lang="en-US" dirty="0">
                <a:solidFill>
                  <a:schemeClr val="bg1"/>
                </a:solidFill>
              </a:rPr>
              <a:t>90% just data manipulation problems</a:t>
            </a:r>
          </a:p>
          <a:p>
            <a:r>
              <a:rPr lang="en-US" dirty="0">
                <a:solidFill>
                  <a:schemeClr val="bg1"/>
                </a:solidFill>
              </a:rPr>
              <a:t>4% statistics</a:t>
            </a:r>
          </a:p>
          <a:p>
            <a:r>
              <a:rPr lang="en-US" dirty="0">
                <a:solidFill>
                  <a:schemeClr val="bg1"/>
                </a:solidFill>
              </a:rPr>
              <a:t>4% machine learning</a:t>
            </a:r>
          </a:p>
          <a:p>
            <a:r>
              <a:rPr lang="en-US" dirty="0">
                <a:solidFill>
                  <a:schemeClr val="bg1"/>
                </a:solidFill>
              </a:rPr>
              <a:t>2% other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Typical tools: SQL, Python, R, Excel</a:t>
            </a:r>
          </a:p>
          <a:p>
            <a:r>
              <a:rPr lang="en-US" dirty="0">
                <a:solidFill>
                  <a:schemeClr val="bg1"/>
                </a:solidFill>
              </a:rPr>
              <a:t>Tools used here: R (code online)</a:t>
            </a:r>
          </a:p>
        </p:txBody>
      </p:sp>
    </p:spTree>
    <p:extLst>
      <p:ext uri="{BB962C8B-B14F-4D97-AF65-F5344CB8AC3E}">
        <p14:creationId xmlns:p14="http://schemas.microsoft.com/office/powerpoint/2010/main" val="42822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6200000">
            <a:off x="2016520" y="-2016522"/>
            <a:ext cx="7117559" cy="11150600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Gateway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7088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Risk, </a:t>
            </a:r>
            <a:r>
              <a:rPr lang="en-US" dirty="0" err="1">
                <a:solidFill>
                  <a:schemeClr val="bg1"/>
                </a:solidFill>
              </a:rPr>
              <a:t>Stratego</a:t>
            </a:r>
            <a:r>
              <a:rPr lang="en-US" dirty="0">
                <a:solidFill>
                  <a:schemeClr val="bg1"/>
                </a:solidFill>
              </a:rPr>
              <a:t> having to compete with prime SNES and N64 games</a:t>
            </a:r>
          </a:p>
          <a:p>
            <a:r>
              <a:rPr lang="en-US" dirty="0">
                <a:solidFill>
                  <a:schemeClr val="bg1"/>
                </a:solidFill>
              </a:rPr>
              <a:t>Had played games like Life, Sorry!, Mousetrap, Battleship, but never really ‘hooked’</a:t>
            </a:r>
          </a:p>
          <a:p>
            <a:r>
              <a:rPr lang="en-US" dirty="0">
                <a:solidFill>
                  <a:schemeClr val="bg1"/>
                </a:solidFill>
              </a:rPr>
              <a:t>Until that is… Power Grid</a:t>
            </a:r>
          </a:p>
          <a:p>
            <a:r>
              <a:rPr lang="en-US" dirty="0">
                <a:solidFill>
                  <a:schemeClr val="bg1"/>
                </a:solidFill>
              </a:rPr>
              <a:t>Showed that games could be difficult, different, deterministic</a:t>
            </a:r>
          </a:p>
          <a:p>
            <a:r>
              <a:rPr lang="en-US" dirty="0">
                <a:solidFill>
                  <a:schemeClr val="bg1"/>
                </a:solidFill>
              </a:rPr>
              <a:t>So what defines a ‘gateway’ game exactly?</a:t>
            </a:r>
          </a:p>
          <a:p>
            <a:r>
              <a:rPr lang="en-US" dirty="0">
                <a:solidFill>
                  <a:schemeClr val="bg1"/>
                </a:solidFill>
              </a:rPr>
              <a:t>Rough criteria: simple to learn, well-rated</a:t>
            </a:r>
          </a:p>
        </p:txBody>
      </p:sp>
    </p:spTree>
    <p:extLst>
      <p:ext uri="{BB962C8B-B14F-4D97-AF65-F5344CB8AC3E}">
        <p14:creationId xmlns:p14="http://schemas.microsoft.com/office/powerpoint/2010/main" val="367777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6200000">
            <a:off x="2016520" y="-2016522"/>
            <a:ext cx="7117559" cy="11150600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Board Games?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94" y="1835052"/>
            <a:ext cx="7312058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number of board game releases has seen an explosive growth in the past few years</a:t>
            </a:r>
          </a:p>
          <a:p>
            <a:r>
              <a:rPr lang="en-US" dirty="0">
                <a:solidFill>
                  <a:schemeClr val="bg1"/>
                </a:solidFill>
              </a:rPr>
              <a:t>Games released since 2006 account for </a:t>
            </a:r>
            <a:r>
              <a:rPr lang="en-US" b="1" dirty="0">
                <a:solidFill>
                  <a:schemeClr val="bg1"/>
                </a:solidFill>
              </a:rPr>
              <a:t>52%</a:t>
            </a:r>
            <a:r>
              <a:rPr lang="en-US" dirty="0">
                <a:solidFill>
                  <a:schemeClr val="bg1"/>
                </a:solidFill>
              </a:rPr>
              <a:t> of all board games made since 1950</a:t>
            </a:r>
          </a:p>
          <a:p>
            <a:r>
              <a:rPr lang="en-US" dirty="0">
                <a:solidFill>
                  <a:schemeClr val="bg1"/>
                </a:solidFill>
              </a:rPr>
              <a:t>Big advancements in the different types of games developed (</a:t>
            </a:r>
            <a:r>
              <a:rPr lang="en-US" dirty="0" err="1">
                <a:solidFill>
                  <a:schemeClr val="bg1"/>
                </a:solidFill>
              </a:rPr>
              <a:t>kickstarter</a:t>
            </a:r>
            <a:r>
              <a:rPr lang="en-US" dirty="0">
                <a:solidFill>
                  <a:schemeClr val="bg1"/>
                </a:solidFill>
              </a:rPr>
              <a:t>, legacy games)</a:t>
            </a:r>
          </a:p>
          <a:p>
            <a:r>
              <a:rPr lang="en-US" dirty="0">
                <a:solidFill>
                  <a:schemeClr val="bg1"/>
                </a:solidFill>
              </a:rPr>
              <a:t>Explosion in popularity reflected in social sites like </a:t>
            </a:r>
            <a:r>
              <a:rPr lang="en-US" dirty="0" err="1">
                <a:solidFill>
                  <a:schemeClr val="bg1"/>
                </a:solidFill>
              </a:rPr>
              <a:t>reddit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7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89" y="-1"/>
            <a:ext cx="104923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 rot="16200000">
            <a:off x="3153106" y="-3153108"/>
            <a:ext cx="7117559" cy="13423772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3192213-929D-4342-8CE1-4F0A9B2B78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905267"/>
              </p:ext>
            </p:extLst>
          </p:nvPr>
        </p:nvGraphicFramePr>
        <p:xfrm>
          <a:off x="961444" y="152328"/>
          <a:ext cx="9681881" cy="3400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566000" y="3873500"/>
            <a:ext cx="9077325" cy="2900610"/>
            <a:chOff x="3114675" y="3701860"/>
            <a:chExt cx="9077325" cy="29932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4675" y="4609094"/>
              <a:ext cx="9077325" cy="2085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3701860"/>
              <a:ext cx="9067800" cy="98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327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oardgamege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735" y="141446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6200000">
            <a:off x="2016520" y="-2016522"/>
            <a:ext cx="7117559" cy="11150600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BoardGameGeek.com?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69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Huge amount of data: over 500k items (games, expansions, other stuff)</a:t>
            </a:r>
          </a:p>
          <a:p>
            <a:r>
              <a:rPr lang="en-US" dirty="0">
                <a:solidFill>
                  <a:schemeClr val="bg1"/>
                </a:solidFill>
              </a:rPr>
              <a:t>Lots of great info from player ratings, number of plays, game complexity, if a game is recommended for certain numbers of players</a:t>
            </a:r>
          </a:p>
          <a:p>
            <a:r>
              <a:rPr lang="en-US" dirty="0">
                <a:solidFill>
                  <a:schemeClr val="bg1"/>
                </a:solidFill>
              </a:rPr>
              <a:t>Enthusiast community keeps the database on the cutting edge</a:t>
            </a:r>
          </a:p>
          <a:p>
            <a:r>
              <a:rPr lang="en-US" dirty="0">
                <a:solidFill>
                  <a:schemeClr val="bg1"/>
                </a:solidFill>
              </a:rPr>
              <a:t>Cons: enthusiast community biased towards hottest new releases, rating skewness, your favorite game might not be their favorite game, lots of noise in the dataset that needs to be cleaned out</a:t>
            </a:r>
          </a:p>
        </p:txBody>
      </p:sp>
    </p:spTree>
    <p:extLst>
      <p:ext uri="{BB962C8B-B14F-4D97-AF65-F5344CB8AC3E}">
        <p14:creationId xmlns:p14="http://schemas.microsoft.com/office/powerpoint/2010/main" val="293499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f.geekdo-images.com/images/pic133885_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003" y="-113122"/>
            <a:ext cx="9307739" cy="697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2016520" y="-2016522"/>
            <a:ext cx="7117559" cy="11150600"/>
          </a:xfrm>
          <a:prstGeom prst="rect">
            <a:avLst/>
          </a:prstGeom>
          <a:gradFill>
            <a:gsLst>
              <a:gs pos="0">
                <a:schemeClr val="tx1"/>
              </a:gs>
              <a:gs pos="72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477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Top Dogs and Bottom Feeders</a:t>
            </a:r>
          </a:p>
        </p:txBody>
      </p:sp>
    </p:spTree>
    <p:extLst>
      <p:ext uri="{BB962C8B-B14F-4D97-AF65-F5344CB8AC3E}">
        <p14:creationId xmlns:p14="http://schemas.microsoft.com/office/powerpoint/2010/main" val="3222108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1690</Words>
  <Application>Microsoft Office PowerPoint</Application>
  <PresentationFormat>Widescreen</PresentationFormat>
  <Paragraphs>520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Office Theme</vt:lpstr>
      <vt:lpstr>The Data Science of Board Games</vt:lpstr>
      <vt:lpstr>This talk</vt:lpstr>
      <vt:lpstr>About me</vt:lpstr>
      <vt:lpstr>What is data science?</vt:lpstr>
      <vt:lpstr>The Gateway</vt:lpstr>
      <vt:lpstr>Why Board Games?</vt:lpstr>
      <vt:lpstr>PowerPoint Presentation</vt:lpstr>
      <vt:lpstr>Why BoardGameGeek.com?</vt:lpstr>
      <vt:lpstr>The Top Dogs and Bottom Feeders</vt:lpstr>
      <vt:lpstr>What are the most popular games?</vt:lpstr>
      <vt:lpstr>Top 10 by number of ratings</vt:lpstr>
      <vt:lpstr>Top 10 owned games with ratings less than 5.0</vt:lpstr>
      <vt:lpstr>PowerPoint Presentation</vt:lpstr>
      <vt:lpstr>Caveats</vt:lpstr>
      <vt:lpstr>Games and Popularity</vt:lpstr>
      <vt:lpstr>Measuring Popularity (top 10 by play count)</vt:lpstr>
      <vt:lpstr>Measuring Popularity  (top 10 by playtime hours)</vt:lpstr>
      <vt:lpstr>Evolving Nature of Board Games</vt:lpstr>
      <vt:lpstr>Genres over time</vt:lpstr>
      <vt:lpstr>Game Types By All Years</vt:lpstr>
      <vt:lpstr>Game Types: 1950-2017 (stacked)</vt:lpstr>
      <vt:lpstr>Top 20 Game Categories: 1950-2017 (stacked)</vt:lpstr>
      <vt:lpstr>Top 10 Game Mechanics: 1950-2017 (stacked)</vt:lpstr>
      <vt:lpstr>Modelling Ratings and Ownership</vt:lpstr>
      <vt:lpstr>Game Modelling</vt:lpstr>
      <vt:lpstr>Rating as a function of playtime in hours</vt:lpstr>
      <vt:lpstr>Rating as a function of game complexity</vt:lpstr>
      <vt:lpstr>Number of owners as a function of game complexity</vt:lpstr>
      <vt:lpstr>Games and Player Balance</vt:lpstr>
      <vt:lpstr>Game balance</vt:lpstr>
      <vt:lpstr>Game balance</vt:lpstr>
      <vt:lpstr>Example: 7 Wonders</vt:lpstr>
      <vt:lpstr>Most Balanced Games (&gt; 500 votes)</vt:lpstr>
      <vt:lpstr>Most Balanced Games (&gt; 1000 votes)</vt:lpstr>
      <vt:lpstr>Most Balanced Games (&gt; 3000 votes)</vt:lpstr>
      <vt:lpstr>Final Thoughts</vt:lpstr>
      <vt:lpstr>Find Some Fun!</vt:lpstr>
      <vt:lpstr>Resources for self-study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Burger (Pactera Technologies Inc)</dc:creator>
  <cp:lastModifiedBy>Scott Burger (Pactera Technologies Inc)</cp:lastModifiedBy>
  <cp:revision>79</cp:revision>
  <dcterms:created xsi:type="dcterms:W3CDTF">2017-08-29T22:21:05Z</dcterms:created>
  <dcterms:modified xsi:type="dcterms:W3CDTF">2017-09-02T07:09:10Z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v-scbur@microsoft.com</vt:lpwstr>
  </property>
  <property fmtid="{D5CDD505-2E9C-101B-9397-08002B2CF9AE}" pid="6" name="MSIP_Label_f42aa342-8706-4288-bd11-ebb85995028c_SetDate">
    <vt:lpwstr>2017-09-01T13:02:57.1895440-07:00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